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4.xml" ContentType="application/vnd.openxmlformats-officedocument.presentationml.slideMaster+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47.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theme/theme1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 id="2147483656" r:id="rId4"/>
    <p:sldMasterId id="2147483658" r:id="rId5"/>
    <p:sldMasterId id="2147483659" r:id="rId6"/>
    <p:sldMasterId id="2147483660" r:id="rId7"/>
    <p:sldMasterId id="2147483662" r:id="rId8"/>
    <p:sldMasterId id="2147483664" r:id="rId9"/>
    <p:sldMasterId id="2147483666" r:id="rId10"/>
    <p:sldMasterId id="2147483668" r:id="rId11"/>
    <p:sldMasterId id="2147483669" r:id="rId12"/>
    <p:sldMasterId id="2147483671" r:id="rId13"/>
    <p:sldMasterId id="2147483673" r:id="rId14"/>
    <p:sldMasterId id="2147483675" r:id="rId15"/>
    <p:sldMasterId id="2147483677" r:id="rId16"/>
  </p:sldMasterIdLst>
  <p:sldIdLst>
    <p:sldId id="256" r:id="rId17"/>
    <p:sldId id="272" r:id="rId18"/>
    <p:sldId id="268" r:id="rId19"/>
    <p:sldId id="275" r:id="rId20"/>
    <p:sldId id="273" r:id="rId21"/>
    <p:sldId id="274" r:id="rId22"/>
  </p:sldIdLst>
  <p:sldSz cx="9144000" cy="6858000" type="screen4x3"/>
  <p:notesSz cx="6718300" cy="9867900"/>
  <p:defaultTextStyle>
    <a:defPPr>
      <a:defRPr lang="en-GB"/>
    </a:defPPr>
    <a:lvl1pPr algn="l" rtl="0" fontAlgn="base">
      <a:spcBef>
        <a:spcPct val="0"/>
      </a:spcBef>
      <a:spcAft>
        <a:spcPct val="0"/>
      </a:spcAft>
      <a:defRPr sz="3000" kern="1200">
        <a:solidFill>
          <a:srgbClr val="EB870F"/>
        </a:solidFill>
        <a:latin typeface="Arial" charset="0"/>
        <a:ea typeface="+mn-ea"/>
        <a:cs typeface="+mn-cs"/>
      </a:defRPr>
    </a:lvl1pPr>
    <a:lvl2pPr marL="457200" algn="l" rtl="0" fontAlgn="base">
      <a:spcBef>
        <a:spcPct val="0"/>
      </a:spcBef>
      <a:spcAft>
        <a:spcPct val="0"/>
      </a:spcAft>
      <a:defRPr sz="3000" kern="1200">
        <a:solidFill>
          <a:srgbClr val="EB870F"/>
        </a:solidFill>
        <a:latin typeface="Arial" charset="0"/>
        <a:ea typeface="+mn-ea"/>
        <a:cs typeface="+mn-cs"/>
      </a:defRPr>
    </a:lvl2pPr>
    <a:lvl3pPr marL="914400" algn="l" rtl="0" fontAlgn="base">
      <a:spcBef>
        <a:spcPct val="0"/>
      </a:spcBef>
      <a:spcAft>
        <a:spcPct val="0"/>
      </a:spcAft>
      <a:defRPr sz="3000" kern="1200">
        <a:solidFill>
          <a:srgbClr val="EB870F"/>
        </a:solidFill>
        <a:latin typeface="Arial" charset="0"/>
        <a:ea typeface="+mn-ea"/>
        <a:cs typeface="+mn-cs"/>
      </a:defRPr>
    </a:lvl3pPr>
    <a:lvl4pPr marL="1371600" algn="l" rtl="0" fontAlgn="base">
      <a:spcBef>
        <a:spcPct val="0"/>
      </a:spcBef>
      <a:spcAft>
        <a:spcPct val="0"/>
      </a:spcAft>
      <a:defRPr sz="3000" kern="1200">
        <a:solidFill>
          <a:srgbClr val="EB870F"/>
        </a:solidFill>
        <a:latin typeface="Arial" charset="0"/>
        <a:ea typeface="+mn-ea"/>
        <a:cs typeface="+mn-cs"/>
      </a:defRPr>
    </a:lvl4pPr>
    <a:lvl5pPr marL="1828800" algn="l" rtl="0" fontAlgn="base">
      <a:spcBef>
        <a:spcPct val="0"/>
      </a:spcBef>
      <a:spcAft>
        <a:spcPct val="0"/>
      </a:spcAft>
      <a:defRPr sz="3000" kern="1200">
        <a:solidFill>
          <a:srgbClr val="EB870F"/>
        </a:solidFill>
        <a:latin typeface="Arial" charset="0"/>
        <a:ea typeface="+mn-ea"/>
        <a:cs typeface="+mn-cs"/>
      </a:defRPr>
    </a:lvl5pPr>
    <a:lvl6pPr marL="2286000" algn="l" defTabSz="914400" rtl="0" eaLnBrk="1" latinLnBrk="0" hangingPunct="1">
      <a:defRPr sz="3000" kern="1200">
        <a:solidFill>
          <a:srgbClr val="EB870F"/>
        </a:solidFill>
        <a:latin typeface="Arial" charset="0"/>
        <a:ea typeface="+mn-ea"/>
        <a:cs typeface="+mn-cs"/>
      </a:defRPr>
    </a:lvl6pPr>
    <a:lvl7pPr marL="2743200" algn="l" defTabSz="914400" rtl="0" eaLnBrk="1" latinLnBrk="0" hangingPunct="1">
      <a:defRPr sz="3000" kern="1200">
        <a:solidFill>
          <a:srgbClr val="EB870F"/>
        </a:solidFill>
        <a:latin typeface="Arial" charset="0"/>
        <a:ea typeface="+mn-ea"/>
        <a:cs typeface="+mn-cs"/>
      </a:defRPr>
    </a:lvl7pPr>
    <a:lvl8pPr marL="3200400" algn="l" defTabSz="914400" rtl="0" eaLnBrk="1" latinLnBrk="0" hangingPunct="1">
      <a:defRPr sz="3000" kern="1200">
        <a:solidFill>
          <a:srgbClr val="EB870F"/>
        </a:solidFill>
        <a:latin typeface="Arial" charset="0"/>
        <a:ea typeface="+mn-ea"/>
        <a:cs typeface="+mn-cs"/>
      </a:defRPr>
    </a:lvl8pPr>
    <a:lvl9pPr marL="3657600" algn="l" defTabSz="914400" rtl="0" eaLnBrk="1" latinLnBrk="0" hangingPunct="1">
      <a:defRPr sz="3000" kern="1200">
        <a:solidFill>
          <a:srgbClr val="EB870F"/>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91" autoAdjust="0"/>
  </p:normalViewPr>
  <p:slideViewPr>
    <p:cSldViewPr>
      <p:cViewPr varScale="1">
        <p:scale>
          <a:sx n="69" d="100"/>
          <a:sy n="69" d="100"/>
        </p:scale>
        <p:origin x="-87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5.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OUBS_PPT_accredlogosx4_white"/>
          <p:cNvPicPr>
            <a:picLocks noChangeAspect="1" noChangeArrowheads="1"/>
          </p:cNvPicPr>
          <p:nvPr/>
        </p:nvPicPr>
        <p:blipFill>
          <a:blip r:embed="rId2"/>
          <a:srcRect/>
          <a:stretch>
            <a:fillRect/>
          </a:stretch>
        </p:blipFill>
        <p:spPr bwMode="auto">
          <a:xfrm>
            <a:off x="5681663" y="5876925"/>
            <a:ext cx="3197225" cy="730250"/>
          </a:xfrm>
          <a:prstGeom prst="rect">
            <a:avLst/>
          </a:prstGeom>
          <a:noFill/>
          <a:ln w="9525">
            <a:noFill/>
            <a:miter lim="800000"/>
            <a:headEnd/>
            <a:tailEnd/>
          </a:ln>
        </p:spPr>
      </p:pic>
      <p:pic>
        <p:nvPicPr>
          <p:cNvPr id="5" name="Picture 5" descr="oubs_compact_grey_36mm_wlt"/>
          <p:cNvPicPr>
            <a:picLocks noChangeAspect="1" noChangeArrowheads="1"/>
          </p:cNvPicPr>
          <p:nvPr/>
        </p:nvPicPr>
        <p:blipFill>
          <a:blip r:embed="rId3"/>
          <a:srcRect/>
          <a:stretch>
            <a:fillRect/>
          </a:stretch>
        </p:blipFill>
        <p:spPr bwMode="auto">
          <a:xfrm>
            <a:off x="6983413" y="392113"/>
            <a:ext cx="1897062" cy="1844675"/>
          </a:xfrm>
          <a:prstGeom prst="rect">
            <a:avLst/>
          </a:prstGeom>
          <a:noFill/>
          <a:ln w="9525">
            <a:noFill/>
            <a:miter lim="800000"/>
            <a:headEnd/>
            <a:tailEnd/>
          </a:ln>
        </p:spPr>
      </p:pic>
      <p:sp>
        <p:nvSpPr>
          <p:cNvPr id="25602" name="Rectangle 2"/>
          <p:cNvSpPr>
            <a:spLocks noGrp="1" noChangeArrowheads="1"/>
          </p:cNvSpPr>
          <p:nvPr>
            <p:ph type="ctrTitle"/>
          </p:nvPr>
        </p:nvSpPr>
        <p:spPr>
          <a:xfrm>
            <a:off x="346075" y="2906713"/>
            <a:ext cx="6051550" cy="619125"/>
          </a:xfrm>
        </p:spPr>
        <p:txBody>
          <a:bodyPr anchor="t"/>
          <a:lstStyle>
            <a:lvl1pPr>
              <a:defRPr sz="3600"/>
            </a:lvl1pPr>
          </a:lstStyle>
          <a:p>
            <a:r>
              <a:rPr lang="en-GB"/>
              <a:t>Title in white - Arial 40pt</a:t>
            </a:r>
          </a:p>
        </p:txBody>
      </p:sp>
      <p:sp>
        <p:nvSpPr>
          <p:cNvPr id="25603" name="Rectangle 3"/>
          <p:cNvSpPr>
            <a:spLocks noGrp="1" noChangeArrowheads="1"/>
          </p:cNvSpPr>
          <p:nvPr>
            <p:ph type="subTitle" idx="1"/>
          </p:nvPr>
        </p:nvSpPr>
        <p:spPr>
          <a:xfrm>
            <a:off x="346075" y="4605338"/>
            <a:ext cx="7435850" cy="481012"/>
          </a:xfrm>
        </p:spPr>
        <p:txBody>
          <a:bodyPr/>
          <a:lstStyle>
            <a:lvl1pPr marL="0" indent="0">
              <a:buFontTx/>
              <a:buNone/>
              <a:defRPr sz="2700"/>
            </a:lvl1pPr>
          </a:lstStyle>
          <a:p>
            <a:r>
              <a:rPr lang="en-GB"/>
              <a:t>Suheading and date – Arial 30pt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4663356-3F55-4035-8A71-6F61F04BB0A5}" type="slidenum">
              <a:rPr lang="en-GB"/>
              <a:pPr>
                <a:defRPr/>
              </a:pPr>
              <a:t>‹#›</a:t>
            </a:fld>
            <a:endParaRPr lang="en-GB"/>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OUBS_PPT_accredlogosx4_white"/>
          <p:cNvPicPr>
            <a:picLocks noChangeAspect="1" noChangeArrowheads="1"/>
          </p:cNvPicPr>
          <p:nvPr/>
        </p:nvPicPr>
        <p:blipFill>
          <a:blip r:embed="rId2"/>
          <a:srcRect/>
          <a:stretch>
            <a:fillRect/>
          </a:stretch>
        </p:blipFill>
        <p:spPr bwMode="auto">
          <a:xfrm>
            <a:off x="5681663" y="5876925"/>
            <a:ext cx="3197225" cy="730250"/>
          </a:xfrm>
          <a:prstGeom prst="rect">
            <a:avLst/>
          </a:prstGeom>
          <a:noFill/>
          <a:ln w="9525">
            <a:noFill/>
            <a:miter lim="800000"/>
            <a:headEnd/>
            <a:tailEnd/>
          </a:ln>
        </p:spPr>
      </p:pic>
      <p:pic>
        <p:nvPicPr>
          <p:cNvPr id="5" name="Picture 5" descr="oubs_combi_POWERPOINT_burgundy"/>
          <p:cNvPicPr>
            <a:picLocks noChangeArrowheads="1"/>
          </p:cNvPicPr>
          <p:nvPr/>
        </p:nvPicPr>
        <p:blipFill>
          <a:blip r:embed="rId3"/>
          <a:srcRect/>
          <a:stretch>
            <a:fillRect/>
          </a:stretch>
        </p:blipFill>
        <p:spPr bwMode="auto">
          <a:xfrm>
            <a:off x="6669088" y="358775"/>
            <a:ext cx="2205037" cy="3114675"/>
          </a:xfrm>
          <a:prstGeom prst="rect">
            <a:avLst/>
          </a:prstGeom>
          <a:noFill/>
          <a:ln w="9525">
            <a:noFill/>
            <a:miter lim="800000"/>
            <a:headEnd/>
            <a:tailEnd/>
          </a:ln>
        </p:spPr>
      </p:pic>
      <p:sp>
        <p:nvSpPr>
          <p:cNvPr id="112642" name="Rectangle 2"/>
          <p:cNvSpPr>
            <a:spLocks noGrp="1" noChangeArrowheads="1"/>
          </p:cNvSpPr>
          <p:nvPr>
            <p:ph type="ctrTitle"/>
          </p:nvPr>
        </p:nvSpPr>
        <p:spPr>
          <a:xfrm>
            <a:off x="346075" y="2930525"/>
            <a:ext cx="5989638" cy="619125"/>
          </a:xfrm>
        </p:spPr>
        <p:txBody>
          <a:bodyPr anchor="t"/>
          <a:lstStyle>
            <a:lvl1pPr>
              <a:defRPr sz="3600">
                <a:solidFill>
                  <a:srgbClr val="FFFFFF"/>
                </a:solidFill>
              </a:defRPr>
            </a:lvl1pPr>
          </a:lstStyle>
          <a:p>
            <a:r>
              <a:rPr lang="en-GB"/>
              <a:t>Title in white - Arial 40pt</a:t>
            </a:r>
          </a:p>
        </p:txBody>
      </p:sp>
      <p:sp>
        <p:nvSpPr>
          <p:cNvPr id="112643" name="Rectangle 3"/>
          <p:cNvSpPr>
            <a:spLocks noGrp="1" noChangeArrowheads="1"/>
          </p:cNvSpPr>
          <p:nvPr>
            <p:ph type="subTitle" idx="1"/>
          </p:nvPr>
        </p:nvSpPr>
        <p:spPr>
          <a:xfrm>
            <a:off x="346075" y="4343400"/>
            <a:ext cx="7183438" cy="481013"/>
          </a:xfrm>
        </p:spPr>
        <p:txBody>
          <a:bodyPr/>
          <a:lstStyle>
            <a:lvl1pPr marL="0" indent="0">
              <a:buFontTx/>
              <a:buNone/>
              <a:defRPr sz="2700">
                <a:solidFill>
                  <a:srgbClr val="CDCDCD"/>
                </a:solidFill>
              </a:defRPr>
            </a:lvl1pPr>
          </a:lstStyle>
          <a:p>
            <a:r>
              <a:rPr lang="en-GB"/>
              <a:t>Suheading and date in grey – Arial 30pt</a:t>
            </a: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C987660-3C53-453C-82A0-2B997ABB2987}" type="slidenum">
              <a:rPr lang="en-GB"/>
              <a:pPr>
                <a:defRPr/>
              </a:pPr>
              <a:t>‹#›</a:t>
            </a:fld>
            <a:endParaRPr lang="en-GB"/>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23E6120-270F-4A19-ABDE-4C6E223DCFDE}" type="slidenum">
              <a:rPr lang="en-GB"/>
              <a:pPr>
                <a:defRPr/>
              </a:pPr>
              <a:t>‹#›</a:t>
            </a:fld>
            <a:endParaRPr lang="en-GB"/>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AA6878CA-5A84-4024-BA0B-8AF488A78669}" type="slidenum">
              <a:rPr lang="en-GB"/>
              <a:pPr>
                <a:defRPr/>
              </a:pPr>
              <a:t>‹#›</a:t>
            </a:fld>
            <a:endParaRPr lang="en-GB"/>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E2A938D-DE12-4B1C-B30A-037CA19A662C}" type="slidenum">
              <a:rPr lang="en-GB"/>
              <a:pPr>
                <a:defRPr/>
              </a:pPr>
              <a:t>‹#›</a:t>
            </a:fld>
            <a:endParaRPr lang="en-GB"/>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F22D7008-7B3D-4DE7-ACBC-AE57A8E1C584}" type="slidenum">
              <a:rPr lang="en-GB"/>
              <a:pPr>
                <a:defRPr/>
              </a:pPr>
              <a:t>‹#›</a:t>
            </a:fld>
            <a:endParaRPr lang="en-GB"/>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E5F4F50-CACF-49AF-AE7D-01AA0BA6C7EF}" type="slidenum">
              <a:rPr lang="en-GB"/>
              <a:pPr>
                <a:defRPr/>
              </a:pPr>
              <a:t>‹#›</a:t>
            </a:fld>
            <a:endParaRPr lang="en-GB"/>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0BEED8E-2C3B-4BEB-86A0-4B2F14F8706C}" type="slidenum">
              <a:rPr lang="en-GB"/>
              <a:pPr>
                <a:defRPr/>
              </a:pPr>
              <a:t>‹#›</a:t>
            </a:fld>
            <a:endParaRPr lang="en-GB"/>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226F801-28DB-420A-B35E-1954635D14E6}" type="slidenum">
              <a:rPr lang="en-GB"/>
              <a:pPr>
                <a:defRPr/>
              </a:pPr>
              <a:t>‹#›</a:t>
            </a:fld>
            <a:endParaRPr lang="en-GB"/>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A5A3359-B2A1-471C-B9A9-96290F54895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4963"/>
            <a:ext cx="2055812" cy="30273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4963"/>
            <a:ext cx="6018213" cy="3027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1414279-977D-4C49-B77F-AA36332F6107}" type="slidenum">
              <a:rPr lang="en-GB"/>
              <a:pPr>
                <a:defRPr/>
              </a:pPr>
              <a:t>‹#›</a:t>
            </a:fld>
            <a:endParaRPr lang="en-GB"/>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6550"/>
            <a:ext cx="2055812" cy="3025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6550"/>
            <a:ext cx="6018213" cy="302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31F3593-6F5C-4CB8-92BC-1C1F1FA0D3CD}" type="slidenum">
              <a:rPr lang="en-GB"/>
              <a:pPr>
                <a:defRPr/>
              </a:pPr>
              <a:t>‹#›</a:t>
            </a:fld>
            <a:endParaRPr lang="en-GB"/>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AE792BB-32F4-4A9B-B59E-094E9B656DB6}" type="slidenum">
              <a:rPr lang="en-GB"/>
              <a:pPr>
                <a:defRPr/>
              </a:pPr>
              <a:t>‹#›</a:t>
            </a:fld>
            <a:endParaRPr lang="en-GB"/>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DBAD316-05EE-4A4B-A8AE-B3F9ECAB2720}" type="slidenum">
              <a:rPr lang="en-GB"/>
              <a:pPr>
                <a:defRPr/>
              </a:pPr>
              <a:t>‹#›</a:t>
            </a:fld>
            <a:endParaRPr lang="en-GB"/>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7C4A435-2F23-45E3-BD1C-0A4C462F9844}" type="slidenum">
              <a:rPr lang="en-GB"/>
              <a:pPr>
                <a:defRPr/>
              </a:pPr>
              <a:t>‹#›</a:t>
            </a:fld>
            <a:endParaRPr lang="en-GB"/>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3690938"/>
            <a:ext cx="4037013"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3690938"/>
            <a:ext cx="4037012"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2D68C23-64A3-4AD7-B329-53BE19A494B1}" type="slidenum">
              <a:rPr lang="en-GB"/>
              <a:pPr>
                <a:defRPr/>
              </a:pPr>
              <a:t>‹#›</a:t>
            </a:fld>
            <a:endParaRPr lang="en-GB"/>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C48FF328-702A-4137-B160-187D4A0E2D27}" type="slidenum">
              <a:rPr lang="en-GB"/>
              <a:pPr>
                <a:defRPr/>
              </a:pPr>
              <a:t>‹#›</a:t>
            </a:fld>
            <a:endParaRPr lang="en-GB"/>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D1F08A4D-587D-4335-8430-BD7F354332A8}" type="slidenum">
              <a:rPr lang="en-GB"/>
              <a:pPr>
                <a:defRPr/>
              </a:pPr>
              <a:t>‹#›</a:t>
            </a:fld>
            <a:endParaRPr lang="en-GB"/>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64779CAA-6795-460E-91F3-F382C48D7ED0}" type="slidenum">
              <a:rPr lang="en-GB"/>
              <a:pPr>
                <a:defRPr/>
              </a:pPr>
              <a:t>‹#›</a:t>
            </a:fld>
            <a:endParaRPr lang="en-GB"/>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904A2F50-1D50-4324-9651-BA7D9646BB88}" type="slidenum">
              <a:rPr lang="en-GB"/>
              <a:pPr>
                <a:defRPr/>
              </a:pPr>
              <a:t>‹#›</a:t>
            </a:fld>
            <a:endParaRPr lang="en-GB"/>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E810E7F-0635-45EC-AB19-D115B5A73A1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ou_compact_rgb_36mm"/>
          <p:cNvPicPr>
            <a:picLocks noChangeAspect="1" noChangeArrowheads="1"/>
          </p:cNvPicPr>
          <p:nvPr/>
        </p:nvPicPr>
        <p:blipFill>
          <a:blip r:embed="rId2"/>
          <a:srcRect/>
          <a:stretch>
            <a:fillRect/>
          </a:stretch>
        </p:blipFill>
        <p:spPr bwMode="auto">
          <a:xfrm>
            <a:off x="6826250" y="392113"/>
            <a:ext cx="2068513" cy="1473200"/>
          </a:xfrm>
          <a:prstGeom prst="rect">
            <a:avLst/>
          </a:prstGeom>
          <a:noFill/>
          <a:ln w="9525">
            <a:noFill/>
            <a:miter lim="800000"/>
            <a:headEnd/>
            <a:tailEnd/>
          </a:ln>
        </p:spPr>
      </p:pic>
      <p:sp>
        <p:nvSpPr>
          <p:cNvPr id="28676" name="Rectangle 4"/>
          <p:cNvSpPr>
            <a:spLocks noGrp="1" noChangeArrowheads="1"/>
          </p:cNvSpPr>
          <p:nvPr>
            <p:ph type="ctrTitle"/>
          </p:nvPr>
        </p:nvSpPr>
        <p:spPr>
          <a:xfrm>
            <a:off x="346075" y="3282950"/>
            <a:ext cx="6051550" cy="619125"/>
          </a:xfrm>
        </p:spPr>
        <p:txBody>
          <a:bodyPr anchor="t"/>
          <a:lstStyle>
            <a:lvl1pPr>
              <a:defRPr sz="3600">
                <a:solidFill>
                  <a:schemeClr val="tx1"/>
                </a:solidFill>
              </a:defRPr>
            </a:lvl1pPr>
          </a:lstStyle>
          <a:p>
            <a:r>
              <a:rPr lang="en-GB"/>
              <a:t>Title in Black - Arial 40pt</a:t>
            </a:r>
          </a:p>
        </p:txBody>
      </p:sp>
      <p:sp>
        <p:nvSpPr>
          <p:cNvPr id="28677" name="Rectangle 5"/>
          <p:cNvSpPr>
            <a:spLocks noGrp="1" noChangeArrowheads="1"/>
          </p:cNvSpPr>
          <p:nvPr>
            <p:ph type="subTitle" idx="1"/>
          </p:nvPr>
        </p:nvSpPr>
        <p:spPr>
          <a:xfrm>
            <a:off x="346075" y="5192713"/>
            <a:ext cx="7310438" cy="481012"/>
          </a:xfrm>
        </p:spPr>
        <p:txBody>
          <a:bodyPr/>
          <a:lstStyle>
            <a:lvl1pPr marL="0" indent="0">
              <a:buFontTx/>
              <a:buNone/>
              <a:defRPr sz="2700">
                <a:solidFill>
                  <a:schemeClr val="bg2"/>
                </a:solidFill>
              </a:defRPr>
            </a:lvl1pPr>
          </a:lstStyle>
          <a:p>
            <a:r>
              <a:rPr lang="en-GB"/>
              <a:t>Subheading and date in grey - Arial 30pt</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99E785DA-C824-4AC3-A0E5-8C665B360ADF}" type="slidenum">
              <a:rPr lang="en-GB"/>
              <a:pPr>
                <a:defRPr/>
              </a:pPr>
              <a:t>‹#›</a:t>
            </a:fld>
            <a:endParaRPr lang="en-GB"/>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DCC6CB2-CA21-439D-8624-7885FFA25CDD}" type="slidenum">
              <a:rPr lang="en-GB"/>
              <a:pPr>
                <a:defRPr/>
              </a:pPr>
              <a:t>‹#›</a:t>
            </a:fld>
            <a:endParaRPr lang="en-GB"/>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2478088"/>
            <a:ext cx="2055812" cy="15573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2478088"/>
            <a:ext cx="6018213" cy="1557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55B2690-C0A7-41D9-AD1C-7DFBBF6D5A01}" type="slidenum">
              <a:rPr lang="en-GB"/>
              <a:pPr>
                <a:defRPr/>
              </a:pPr>
              <a:t>‹#›</a:t>
            </a:fld>
            <a:endParaRPr lang="en-GB"/>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OUBS_PPT_accredlogosx4_white"/>
          <p:cNvPicPr>
            <a:picLocks noChangeAspect="1" noChangeArrowheads="1"/>
          </p:cNvPicPr>
          <p:nvPr/>
        </p:nvPicPr>
        <p:blipFill>
          <a:blip r:embed="rId2"/>
          <a:srcRect/>
          <a:stretch>
            <a:fillRect/>
          </a:stretch>
        </p:blipFill>
        <p:spPr bwMode="auto">
          <a:xfrm>
            <a:off x="5681663" y="5876925"/>
            <a:ext cx="3197225" cy="730250"/>
          </a:xfrm>
          <a:prstGeom prst="rect">
            <a:avLst/>
          </a:prstGeom>
          <a:noFill/>
          <a:ln w="9525">
            <a:noFill/>
            <a:miter lim="800000"/>
            <a:headEnd/>
            <a:tailEnd/>
          </a:ln>
        </p:spPr>
      </p:pic>
      <p:pic>
        <p:nvPicPr>
          <p:cNvPr id="5" name="Picture 5" descr="oubs_combi_POWERPOINT_darkblue"/>
          <p:cNvPicPr>
            <a:picLocks noChangeArrowheads="1"/>
          </p:cNvPicPr>
          <p:nvPr/>
        </p:nvPicPr>
        <p:blipFill>
          <a:blip r:embed="rId3"/>
          <a:srcRect/>
          <a:stretch>
            <a:fillRect/>
          </a:stretch>
        </p:blipFill>
        <p:spPr bwMode="auto">
          <a:xfrm>
            <a:off x="6669088" y="358775"/>
            <a:ext cx="2205037" cy="3114675"/>
          </a:xfrm>
          <a:prstGeom prst="rect">
            <a:avLst/>
          </a:prstGeom>
          <a:noFill/>
          <a:ln w="9525">
            <a:noFill/>
            <a:miter lim="800000"/>
            <a:headEnd/>
            <a:tailEnd/>
          </a:ln>
        </p:spPr>
      </p:pic>
      <p:sp>
        <p:nvSpPr>
          <p:cNvPr id="120834" name="Rectangle 2"/>
          <p:cNvSpPr>
            <a:spLocks noGrp="1" noChangeArrowheads="1"/>
          </p:cNvSpPr>
          <p:nvPr>
            <p:ph type="ctrTitle"/>
          </p:nvPr>
        </p:nvSpPr>
        <p:spPr>
          <a:xfrm>
            <a:off x="346075" y="2906713"/>
            <a:ext cx="6051550" cy="619125"/>
          </a:xfrm>
        </p:spPr>
        <p:txBody>
          <a:bodyPr anchor="t"/>
          <a:lstStyle>
            <a:lvl1pPr>
              <a:defRPr sz="3600">
                <a:solidFill>
                  <a:srgbClr val="FFFFFF"/>
                </a:solidFill>
              </a:defRPr>
            </a:lvl1pPr>
          </a:lstStyle>
          <a:p>
            <a:r>
              <a:rPr lang="en-GB"/>
              <a:t>Title in white - Arial 40pt</a:t>
            </a:r>
          </a:p>
        </p:txBody>
      </p:sp>
      <p:sp>
        <p:nvSpPr>
          <p:cNvPr id="120835" name="Rectangle 3"/>
          <p:cNvSpPr>
            <a:spLocks noGrp="1" noChangeArrowheads="1"/>
          </p:cNvSpPr>
          <p:nvPr>
            <p:ph type="subTitle" idx="1"/>
          </p:nvPr>
        </p:nvSpPr>
        <p:spPr>
          <a:xfrm>
            <a:off x="346075" y="4605338"/>
            <a:ext cx="7435850" cy="481012"/>
          </a:xfrm>
        </p:spPr>
        <p:txBody>
          <a:bodyPr/>
          <a:lstStyle>
            <a:lvl1pPr marL="0" indent="0">
              <a:buFontTx/>
              <a:buNone/>
              <a:defRPr sz="2700">
                <a:solidFill>
                  <a:srgbClr val="CDCDCD"/>
                </a:solidFill>
              </a:defRPr>
            </a:lvl1pPr>
          </a:lstStyle>
          <a:p>
            <a:r>
              <a:rPr lang="en-GB"/>
              <a:t>Suheading and date in grey – Arial 30pt</a:t>
            </a: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E7A7EFE-3B55-47C6-9416-5AB5E1F5F816}" type="slidenum">
              <a:rPr lang="en-GB"/>
              <a:pPr>
                <a:defRPr/>
              </a:pPr>
              <a:t>‹#›</a:t>
            </a:fld>
            <a:endParaRPr lang="en-GB"/>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9E17B9E-B113-4220-BB38-9EE62754BDF8}" type="slidenum">
              <a:rPr lang="en-GB"/>
              <a:pPr>
                <a:defRPr/>
              </a:pPr>
              <a:t>‹#›</a:t>
            </a:fld>
            <a:endParaRPr lang="en-GB"/>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66B3AFF-3F04-437D-BEB8-67A5A615D722}" type="slidenum">
              <a:rPr lang="en-GB"/>
              <a:pPr>
                <a:defRPr/>
              </a:pPr>
              <a:t>‹#›</a:t>
            </a:fld>
            <a:endParaRPr lang="en-GB"/>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5679722B-4CAA-41D5-AF84-93A6E2613DE4}" type="slidenum">
              <a:rPr lang="en-GB"/>
              <a:pPr>
                <a:defRPr/>
              </a:pPr>
              <a:t>‹#›</a:t>
            </a:fld>
            <a:endParaRPr lang="en-GB"/>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3590E186-560F-4D82-89B0-41D106C6DCB1}" type="slidenum">
              <a:rPr lang="en-GB"/>
              <a:pPr>
                <a:defRPr/>
              </a:pPr>
              <a:t>‹#›</a:t>
            </a:fld>
            <a:endParaRPr lang="en-GB"/>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5D0B57A8-C96E-47F6-9326-33079E512C80}" type="slidenum">
              <a:rPr lang="en-GB"/>
              <a:pPr>
                <a:defRPr/>
              </a:pPr>
              <a:t>‹#›</a:t>
            </a:fld>
            <a:endParaRPr lang="en-GB"/>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290C57B4-00C3-475A-9C7E-CE808C60A2A1}"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F95B4F7-4A0A-4A9B-8D19-95400764C6D6}" type="slidenum">
              <a:rPr lang="en-GB"/>
              <a:pPr>
                <a:defRPr/>
              </a:pPr>
              <a:t>‹#›</a:t>
            </a:fld>
            <a:endParaRPr lang="en-GB"/>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57C7EC1A-B77D-442A-864A-14FA0B73151F}" type="slidenum">
              <a:rPr lang="en-GB"/>
              <a:pPr>
                <a:defRPr/>
              </a:pPr>
              <a:t>‹#›</a:t>
            </a:fld>
            <a:endParaRPr lang="en-GB"/>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EEEF204-05E0-4E2A-A17C-999B27E39349}" type="slidenum">
              <a:rPr lang="en-GB"/>
              <a:pPr>
                <a:defRPr/>
              </a:pPr>
              <a:t>‹#›</a:t>
            </a:fld>
            <a:endParaRPr lang="en-GB"/>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6550"/>
            <a:ext cx="2055812" cy="3025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6550"/>
            <a:ext cx="6018213" cy="302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FE41273-614C-4CDE-A98C-76574E3BE970}" type="slidenum">
              <a:rPr lang="en-GB"/>
              <a:pPr>
                <a:defRPr/>
              </a:pPr>
              <a:t>‹#›</a:t>
            </a:fld>
            <a:endParaRPr lang="en-GB"/>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OUBS_PPT_accredlogosx4_white"/>
          <p:cNvPicPr>
            <a:picLocks noChangeAspect="1" noChangeArrowheads="1"/>
          </p:cNvPicPr>
          <p:nvPr/>
        </p:nvPicPr>
        <p:blipFill>
          <a:blip r:embed="rId2"/>
          <a:srcRect/>
          <a:stretch>
            <a:fillRect/>
          </a:stretch>
        </p:blipFill>
        <p:spPr bwMode="auto">
          <a:xfrm>
            <a:off x="5681663" y="5876925"/>
            <a:ext cx="3197225" cy="730250"/>
          </a:xfrm>
          <a:prstGeom prst="rect">
            <a:avLst/>
          </a:prstGeom>
          <a:noFill/>
          <a:ln w="9525">
            <a:noFill/>
            <a:miter lim="800000"/>
            <a:headEnd/>
            <a:tailEnd/>
          </a:ln>
        </p:spPr>
      </p:pic>
      <p:pic>
        <p:nvPicPr>
          <p:cNvPr id="5" name="Picture 5" descr="oubs_combi_POWERPOINT_purple"/>
          <p:cNvPicPr>
            <a:picLocks noChangeArrowheads="1"/>
          </p:cNvPicPr>
          <p:nvPr/>
        </p:nvPicPr>
        <p:blipFill>
          <a:blip r:embed="rId3"/>
          <a:srcRect/>
          <a:stretch>
            <a:fillRect/>
          </a:stretch>
        </p:blipFill>
        <p:spPr bwMode="auto">
          <a:xfrm>
            <a:off x="6669088" y="358775"/>
            <a:ext cx="2205037" cy="3114675"/>
          </a:xfrm>
          <a:prstGeom prst="rect">
            <a:avLst/>
          </a:prstGeom>
          <a:noFill/>
          <a:ln w="9525">
            <a:noFill/>
            <a:miter lim="800000"/>
            <a:headEnd/>
            <a:tailEnd/>
          </a:ln>
        </p:spPr>
      </p:pic>
      <p:sp>
        <p:nvSpPr>
          <p:cNvPr id="122882" name="Rectangle 2"/>
          <p:cNvSpPr>
            <a:spLocks noGrp="1" noChangeArrowheads="1"/>
          </p:cNvSpPr>
          <p:nvPr>
            <p:ph type="ctrTitle"/>
          </p:nvPr>
        </p:nvSpPr>
        <p:spPr>
          <a:xfrm>
            <a:off x="346075" y="2930525"/>
            <a:ext cx="6051550" cy="619125"/>
          </a:xfrm>
        </p:spPr>
        <p:txBody>
          <a:bodyPr anchor="t"/>
          <a:lstStyle>
            <a:lvl1pPr>
              <a:defRPr sz="3600">
                <a:solidFill>
                  <a:srgbClr val="FFFFFF"/>
                </a:solidFill>
              </a:defRPr>
            </a:lvl1pPr>
          </a:lstStyle>
          <a:p>
            <a:r>
              <a:rPr lang="en-GB"/>
              <a:t>Title in white - Arial 40pt</a:t>
            </a:r>
          </a:p>
        </p:txBody>
      </p:sp>
      <p:sp>
        <p:nvSpPr>
          <p:cNvPr id="122883" name="Rectangle 3"/>
          <p:cNvSpPr>
            <a:spLocks noGrp="1" noChangeArrowheads="1"/>
          </p:cNvSpPr>
          <p:nvPr>
            <p:ph type="subTitle" idx="1"/>
          </p:nvPr>
        </p:nvSpPr>
        <p:spPr>
          <a:xfrm>
            <a:off x="346075" y="4343400"/>
            <a:ext cx="7183438" cy="481013"/>
          </a:xfrm>
        </p:spPr>
        <p:txBody>
          <a:bodyPr/>
          <a:lstStyle>
            <a:lvl1pPr marL="0" indent="0">
              <a:buFontTx/>
              <a:buNone/>
              <a:defRPr sz="2700">
                <a:solidFill>
                  <a:srgbClr val="CDCDCD"/>
                </a:solidFill>
              </a:defRPr>
            </a:lvl1pPr>
          </a:lstStyle>
          <a:p>
            <a:r>
              <a:rPr lang="en-GB"/>
              <a:t>Suheading and date in grey – Arial 30pt</a:t>
            </a: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A5DEFA7-D0BA-4495-8A68-10CFA68B1FAC}" type="slidenum">
              <a:rPr lang="en-GB"/>
              <a:pPr>
                <a:defRPr/>
              </a:pPr>
              <a:t>‹#›</a:t>
            </a:fld>
            <a:endParaRPr lang="en-GB"/>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AD0AA6A-5279-49CD-BC61-264EF098E29F}" type="slidenum">
              <a:rPr lang="en-GB"/>
              <a:pPr>
                <a:defRPr/>
              </a:pPr>
              <a:t>‹#›</a:t>
            </a:fld>
            <a:endParaRPr lang="en-GB"/>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20C72F9D-9C53-45DF-9350-E3CC3436515E}" type="slidenum">
              <a:rPr lang="en-GB"/>
              <a:pPr>
                <a:defRPr/>
              </a:pPr>
              <a:t>‹#›</a:t>
            </a:fld>
            <a:endParaRPr lang="en-GB"/>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198FB06A-869B-4C43-9CFC-5E02394AEBCB}" type="slidenum">
              <a:rPr lang="en-GB"/>
              <a:pPr>
                <a:defRPr/>
              </a:pPr>
              <a:t>‹#›</a:t>
            </a:fld>
            <a:endParaRPr lang="en-GB"/>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D6C435FE-1FA9-43D6-86C5-2FFA14C57BA4}" type="slidenum">
              <a:rPr lang="en-GB"/>
              <a:pPr>
                <a:defRPr/>
              </a:pPr>
              <a:t>‹#›</a:t>
            </a:fld>
            <a:endParaRPr lang="en-GB"/>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2BAE7B40-6410-40F6-9BC6-9CAA1BF7E76C}"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97027A3-B29E-40CA-90C0-BC3398818F10}" type="slidenum">
              <a:rPr lang="en-GB"/>
              <a:pPr>
                <a:defRPr/>
              </a:pPr>
              <a:t>‹#›</a:t>
            </a:fld>
            <a:endParaRPr lang="en-GB"/>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635B6BA-B17C-495B-81E1-C83D2B9AEB77}" type="slidenum">
              <a:rPr lang="en-GB"/>
              <a:pPr>
                <a:defRPr/>
              </a:pPr>
              <a:t>‹#›</a:t>
            </a:fld>
            <a:endParaRPr lang="en-GB"/>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1158DFEF-E9C8-47BE-B243-9F03A1319AB8}" type="slidenum">
              <a:rPr lang="en-GB"/>
              <a:pPr>
                <a:defRPr/>
              </a:pPr>
              <a:t>‹#›</a:t>
            </a:fld>
            <a:endParaRPr lang="en-GB"/>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2CA32FD-7E4E-4BDD-9CA0-7928B20626F7}" type="slidenum">
              <a:rPr lang="en-GB"/>
              <a:pPr>
                <a:defRPr/>
              </a:pPr>
              <a:t>‹#›</a:t>
            </a:fld>
            <a:endParaRPr lang="en-GB"/>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6550"/>
            <a:ext cx="2055812" cy="3025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6550"/>
            <a:ext cx="6018213" cy="302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DDDE65E-8EBB-4D22-ACE8-E6E713CD559B}" type="slidenum">
              <a:rPr lang="en-GB"/>
              <a:pPr>
                <a:defRPr/>
              </a:pPr>
              <a:t>‹#›</a:t>
            </a:fld>
            <a:endParaRPr lang="en-GB"/>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OUBS_PPT_accredlogosx4_white"/>
          <p:cNvPicPr>
            <a:picLocks noChangeAspect="1" noChangeArrowheads="1"/>
          </p:cNvPicPr>
          <p:nvPr/>
        </p:nvPicPr>
        <p:blipFill>
          <a:blip r:embed="rId2"/>
          <a:srcRect/>
          <a:stretch>
            <a:fillRect/>
          </a:stretch>
        </p:blipFill>
        <p:spPr bwMode="auto">
          <a:xfrm>
            <a:off x="5681663" y="5876925"/>
            <a:ext cx="3197225" cy="730250"/>
          </a:xfrm>
          <a:prstGeom prst="rect">
            <a:avLst/>
          </a:prstGeom>
          <a:noFill/>
          <a:ln w="9525">
            <a:noFill/>
            <a:miter lim="800000"/>
            <a:headEnd/>
            <a:tailEnd/>
          </a:ln>
        </p:spPr>
      </p:pic>
      <p:pic>
        <p:nvPicPr>
          <p:cNvPr id="5" name="Picture 5" descr="oubs_combi_POWERPOINT_darkgreen"/>
          <p:cNvPicPr>
            <a:picLocks noChangeArrowheads="1"/>
          </p:cNvPicPr>
          <p:nvPr/>
        </p:nvPicPr>
        <p:blipFill>
          <a:blip r:embed="rId3"/>
          <a:srcRect/>
          <a:stretch>
            <a:fillRect/>
          </a:stretch>
        </p:blipFill>
        <p:spPr bwMode="auto">
          <a:xfrm>
            <a:off x="6669088" y="358775"/>
            <a:ext cx="2205037" cy="3114675"/>
          </a:xfrm>
          <a:prstGeom prst="rect">
            <a:avLst/>
          </a:prstGeom>
          <a:noFill/>
          <a:ln w="9525">
            <a:noFill/>
            <a:miter lim="800000"/>
            <a:headEnd/>
            <a:tailEnd/>
          </a:ln>
        </p:spPr>
      </p:pic>
      <p:sp>
        <p:nvSpPr>
          <p:cNvPr id="124930" name="Rectangle 2"/>
          <p:cNvSpPr>
            <a:spLocks noGrp="1" noChangeArrowheads="1"/>
          </p:cNvSpPr>
          <p:nvPr>
            <p:ph type="ctrTitle"/>
          </p:nvPr>
        </p:nvSpPr>
        <p:spPr>
          <a:xfrm>
            <a:off x="346075" y="2930525"/>
            <a:ext cx="5989638" cy="619125"/>
          </a:xfrm>
        </p:spPr>
        <p:txBody>
          <a:bodyPr anchor="t"/>
          <a:lstStyle>
            <a:lvl1pPr>
              <a:defRPr sz="3600">
                <a:solidFill>
                  <a:srgbClr val="FFFFFF"/>
                </a:solidFill>
              </a:defRPr>
            </a:lvl1pPr>
          </a:lstStyle>
          <a:p>
            <a:r>
              <a:rPr lang="en-GB"/>
              <a:t>Title in white - Arial 40pt</a:t>
            </a:r>
          </a:p>
        </p:txBody>
      </p:sp>
      <p:sp>
        <p:nvSpPr>
          <p:cNvPr id="124931" name="Rectangle 3"/>
          <p:cNvSpPr>
            <a:spLocks noGrp="1" noChangeArrowheads="1"/>
          </p:cNvSpPr>
          <p:nvPr>
            <p:ph type="subTitle" idx="1"/>
          </p:nvPr>
        </p:nvSpPr>
        <p:spPr>
          <a:xfrm>
            <a:off x="354013" y="4408488"/>
            <a:ext cx="7185025" cy="481012"/>
          </a:xfrm>
        </p:spPr>
        <p:txBody>
          <a:bodyPr/>
          <a:lstStyle>
            <a:lvl1pPr marL="0" indent="0">
              <a:buFontTx/>
              <a:buNone/>
              <a:defRPr sz="2700">
                <a:solidFill>
                  <a:srgbClr val="CDCDCD"/>
                </a:solidFill>
              </a:defRPr>
            </a:lvl1pPr>
          </a:lstStyle>
          <a:p>
            <a:r>
              <a:rPr lang="en-GB"/>
              <a:t>Suheading and date in grey – Arial 30pt</a:t>
            </a: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F62B930-795E-48C5-8831-363B599F4049}" type="slidenum">
              <a:rPr lang="en-GB"/>
              <a:pPr>
                <a:defRPr/>
              </a:pPr>
              <a:t>‹#›</a:t>
            </a:fld>
            <a:endParaRPr lang="en-GB"/>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DE07A6B-56ED-4153-83C4-84BBE32D9BCB}" type="slidenum">
              <a:rPr lang="en-GB"/>
              <a:pPr>
                <a:defRPr/>
              </a:pPr>
              <a:t>‹#›</a:t>
            </a:fld>
            <a:endParaRPr lang="en-GB"/>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6AC92204-35BF-448A-9212-3B8B6E66CA09}" type="slidenum">
              <a:rPr lang="en-GB"/>
              <a:pPr>
                <a:defRPr/>
              </a:pPr>
              <a:t>‹#›</a:t>
            </a:fld>
            <a:endParaRPr lang="en-GB"/>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D8AAE1C0-0940-4E3E-BC84-4652A09AB0CE}" type="slidenum">
              <a:rPr lang="en-GB"/>
              <a:pPr>
                <a:defRPr/>
              </a:pPr>
              <a:t>‹#›</a:t>
            </a:fld>
            <a:endParaRPr lang="en-GB"/>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79D1D13-C49B-40E1-9C08-476BFEB5100A}"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C637F48-183B-4031-835E-B4B65103D118}" type="slidenum">
              <a:rPr lang="en-GB"/>
              <a:pPr>
                <a:defRPr/>
              </a:pPr>
              <a:t>‹#›</a:t>
            </a:fld>
            <a:endParaRPr lang="en-GB"/>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F072CF84-4A10-4414-A744-EC99C800CF9C}" type="slidenum">
              <a:rPr lang="en-GB"/>
              <a:pPr>
                <a:defRPr/>
              </a:pPr>
              <a:t>‹#›</a:t>
            </a:fld>
            <a:endParaRPr lang="en-GB"/>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8226BF8-3B63-4752-AB6A-D40C38D7A60E}" type="slidenum">
              <a:rPr lang="en-GB"/>
              <a:pPr>
                <a:defRPr/>
              </a:pPr>
              <a:t>‹#›</a:t>
            </a:fld>
            <a:endParaRPr lang="en-GB"/>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088A3B90-0260-4B16-9A31-F6F1E9A02BB4}" type="slidenum">
              <a:rPr lang="en-GB"/>
              <a:pPr>
                <a:defRPr/>
              </a:pPr>
              <a:t>‹#›</a:t>
            </a:fld>
            <a:endParaRPr lang="en-GB"/>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7D911F5-D3FE-490F-82F1-F3E000E6073A}" type="slidenum">
              <a:rPr lang="en-GB"/>
              <a:pPr>
                <a:defRPr/>
              </a:pPr>
              <a:t>‹#›</a:t>
            </a:fld>
            <a:endParaRPr lang="en-GB"/>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6550"/>
            <a:ext cx="2055812" cy="3025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6550"/>
            <a:ext cx="6018213" cy="302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16432F25-B445-45D1-9278-CA53A4608BC0}" type="slidenum">
              <a:rPr lang="en-GB"/>
              <a:pPr>
                <a:defRPr/>
              </a:pPr>
              <a:t>‹#›</a:t>
            </a:fld>
            <a:endParaRPr lang="en-GB"/>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OUBS_PPT_accredlogosx4_white"/>
          <p:cNvPicPr>
            <a:picLocks noChangeAspect="1" noChangeArrowheads="1"/>
          </p:cNvPicPr>
          <p:nvPr/>
        </p:nvPicPr>
        <p:blipFill>
          <a:blip r:embed="rId2"/>
          <a:srcRect/>
          <a:stretch>
            <a:fillRect/>
          </a:stretch>
        </p:blipFill>
        <p:spPr bwMode="auto">
          <a:xfrm>
            <a:off x="5681663" y="5876925"/>
            <a:ext cx="3197225" cy="730250"/>
          </a:xfrm>
          <a:prstGeom prst="rect">
            <a:avLst/>
          </a:prstGeom>
          <a:noFill/>
          <a:ln w="9525">
            <a:noFill/>
            <a:miter lim="800000"/>
            <a:headEnd/>
            <a:tailEnd/>
          </a:ln>
        </p:spPr>
      </p:pic>
      <p:pic>
        <p:nvPicPr>
          <p:cNvPr id="5" name="Picture 5" descr="oubs_combi_POWERPOINT_burgundy"/>
          <p:cNvPicPr>
            <a:picLocks noChangeArrowheads="1"/>
          </p:cNvPicPr>
          <p:nvPr/>
        </p:nvPicPr>
        <p:blipFill>
          <a:blip r:embed="rId3"/>
          <a:srcRect/>
          <a:stretch>
            <a:fillRect/>
          </a:stretch>
        </p:blipFill>
        <p:spPr bwMode="auto">
          <a:xfrm>
            <a:off x="6669088" y="358775"/>
            <a:ext cx="2205037" cy="3114675"/>
          </a:xfrm>
          <a:prstGeom prst="rect">
            <a:avLst/>
          </a:prstGeom>
          <a:noFill/>
          <a:ln w="9525">
            <a:noFill/>
            <a:miter lim="800000"/>
            <a:headEnd/>
            <a:tailEnd/>
          </a:ln>
        </p:spPr>
      </p:pic>
      <p:sp>
        <p:nvSpPr>
          <p:cNvPr id="126978" name="Rectangle 2"/>
          <p:cNvSpPr>
            <a:spLocks noGrp="1" noChangeArrowheads="1"/>
          </p:cNvSpPr>
          <p:nvPr>
            <p:ph type="ctrTitle"/>
          </p:nvPr>
        </p:nvSpPr>
        <p:spPr>
          <a:xfrm>
            <a:off x="346075" y="2930525"/>
            <a:ext cx="5989638" cy="619125"/>
          </a:xfrm>
        </p:spPr>
        <p:txBody>
          <a:bodyPr anchor="t"/>
          <a:lstStyle>
            <a:lvl1pPr>
              <a:defRPr sz="3600">
                <a:solidFill>
                  <a:srgbClr val="FFFFFF"/>
                </a:solidFill>
              </a:defRPr>
            </a:lvl1pPr>
          </a:lstStyle>
          <a:p>
            <a:r>
              <a:rPr lang="en-GB"/>
              <a:t>Title in white - Arial 40pt</a:t>
            </a:r>
          </a:p>
        </p:txBody>
      </p:sp>
      <p:sp>
        <p:nvSpPr>
          <p:cNvPr id="126979" name="Rectangle 3"/>
          <p:cNvSpPr>
            <a:spLocks noGrp="1" noChangeArrowheads="1"/>
          </p:cNvSpPr>
          <p:nvPr>
            <p:ph type="subTitle" idx="1"/>
          </p:nvPr>
        </p:nvSpPr>
        <p:spPr>
          <a:xfrm>
            <a:off x="346075" y="4343400"/>
            <a:ext cx="7183438" cy="481013"/>
          </a:xfrm>
        </p:spPr>
        <p:txBody>
          <a:bodyPr/>
          <a:lstStyle>
            <a:lvl1pPr marL="0" indent="0">
              <a:buFontTx/>
              <a:buNone/>
              <a:defRPr sz="2700">
                <a:solidFill>
                  <a:srgbClr val="CDCDCD"/>
                </a:solidFill>
              </a:defRPr>
            </a:lvl1pPr>
          </a:lstStyle>
          <a:p>
            <a:r>
              <a:rPr lang="en-GB"/>
              <a:t>Suheading and date in grey – Arial 30pt</a:t>
            </a: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33FDCC1-790A-4F2A-98D4-C652B68FC308}" type="slidenum">
              <a:rPr lang="en-GB"/>
              <a:pPr>
                <a:defRPr/>
              </a:pPr>
              <a:t>‹#›</a:t>
            </a:fld>
            <a:endParaRPr lang="en-GB"/>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61C3FB5-1A18-4F0A-B888-F7B83330DE77}" type="slidenum">
              <a:rPr lang="en-GB"/>
              <a:pPr>
                <a:defRPr/>
              </a:pPr>
              <a:t>‹#›</a:t>
            </a:fld>
            <a:endParaRPr lang="en-GB"/>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6D5885DF-88AF-4A60-A02D-1ED4CC1AD5B2}" type="slidenum">
              <a:rPr lang="en-GB"/>
              <a:pPr>
                <a:defRPr/>
              </a:pPr>
              <a:t>‹#›</a:t>
            </a:fld>
            <a:endParaRPr lang="en-GB"/>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DCD3D088-1682-4736-A874-08A5A11B1C4E}"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768A52CC-3264-426F-9473-251868FB4A88}" type="slidenum">
              <a:rPr lang="en-GB"/>
              <a:pPr>
                <a:defRPr/>
              </a:pPr>
              <a:t>‹#›</a:t>
            </a:fld>
            <a:endParaRPr lang="en-GB"/>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93F6725A-A497-45EC-AC3C-84F0A051DB19}" type="slidenum">
              <a:rPr lang="en-GB"/>
              <a:pPr>
                <a:defRPr/>
              </a:pPr>
              <a:t>‹#›</a:t>
            </a:fld>
            <a:endParaRPr lang="en-GB"/>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A4196B7B-3D24-4FC3-9B58-B69C3D1587C2}" type="slidenum">
              <a:rPr lang="en-GB"/>
              <a:pPr>
                <a:defRPr/>
              </a:pPr>
              <a:t>‹#›</a:t>
            </a:fld>
            <a:endParaRPr lang="en-GB"/>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1F9C0648-7042-462E-9B06-077A139E36C6}" type="slidenum">
              <a:rPr lang="en-GB"/>
              <a:pPr>
                <a:defRPr/>
              </a:pPr>
              <a:t>‹#›</a:t>
            </a:fld>
            <a:endParaRPr lang="en-GB"/>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00BAE965-558D-40E4-9793-C0D9794FC423}" type="slidenum">
              <a:rPr lang="en-GB"/>
              <a:pPr>
                <a:defRPr/>
              </a:pPr>
              <a:t>‹#›</a:t>
            </a:fld>
            <a:endParaRPr lang="en-GB"/>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0655312-9CAF-469D-B017-9506F14F3E1A}" type="slidenum">
              <a:rPr lang="en-GB"/>
              <a:pPr>
                <a:defRPr/>
              </a:pPr>
              <a:t>‹#›</a:t>
            </a:fld>
            <a:endParaRPr lang="en-GB"/>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6550"/>
            <a:ext cx="2055812" cy="3025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6550"/>
            <a:ext cx="6018213" cy="302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8EA97FF-42F1-4751-93AA-D001FFD2EB4E}" type="slidenum">
              <a:rPr lang="en-GB"/>
              <a:pPr>
                <a:defRPr/>
              </a:pPr>
              <a:t>‹#›</a:t>
            </a:fld>
            <a:endParaRPr lang="en-GB"/>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B45D319-4AC9-4975-9620-A04D0907CA88}" type="slidenum">
              <a:rPr lang="en-GB"/>
              <a:pPr>
                <a:defRPr/>
              </a:pPr>
              <a:t>‹#›</a:t>
            </a:fld>
            <a:endParaRPr lang="en-GB"/>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4255686-8D89-4CE9-9E19-1BF3EF9E8113}" type="slidenum">
              <a:rPr lang="en-GB"/>
              <a:pPr>
                <a:defRPr/>
              </a:pPr>
              <a:t>‹#›</a:t>
            </a:fld>
            <a:endParaRPr lang="en-GB"/>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161812F-89A0-4673-8E0C-D888794929D0}" type="slidenum">
              <a:rPr lang="en-GB"/>
              <a:pPr>
                <a:defRPr/>
              </a:pPr>
              <a:t>‹#›</a:t>
            </a:fld>
            <a:endParaRPr lang="en-GB"/>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3690938"/>
            <a:ext cx="4037013"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3690938"/>
            <a:ext cx="4037012"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59E2922B-B7D6-49C8-A4D3-6DE42A6A1BD0}"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4E0B299E-ACAD-48F9-A462-DAD3C21E81AD}" type="slidenum">
              <a:rPr lang="en-GB"/>
              <a:pPr>
                <a:defRPr/>
              </a:pPr>
              <a:t>‹#›</a:t>
            </a:fld>
            <a:endParaRPr lang="en-GB"/>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126AFF0-D7CE-47C1-9C1F-EFB6EDC5F77B}" type="slidenum">
              <a:rPr lang="en-GB"/>
              <a:pPr>
                <a:defRPr/>
              </a:pPr>
              <a:t>‹#›</a:t>
            </a:fld>
            <a:endParaRPr lang="en-GB"/>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8251431C-F48C-445B-A9FB-42587A984D98}" type="slidenum">
              <a:rPr lang="en-GB"/>
              <a:pPr>
                <a:defRPr/>
              </a:pPr>
              <a:t>‹#›</a:t>
            </a:fld>
            <a:endParaRPr lang="en-GB"/>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BA82B658-1418-42D7-99B7-2C3803E4B362}" type="slidenum">
              <a:rPr lang="en-GB"/>
              <a:pPr>
                <a:defRPr/>
              </a:pPr>
              <a:t>‹#›</a:t>
            </a:fld>
            <a:endParaRPr lang="en-GB"/>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AF6DD641-C4E0-4CC0-A46F-56AC58563859}" type="slidenum">
              <a:rPr lang="en-GB"/>
              <a:pPr>
                <a:defRPr/>
              </a:pPr>
              <a:t>‹#›</a:t>
            </a:fld>
            <a:endParaRPr lang="en-GB"/>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849F9F7-F58A-4555-9631-563693F781C3}" type="slidenum">
              <a:rPr lang="en-GB"/>
              <a:pPr>
                <a:defRPr/>
              </a:pPr>
              <a:t>‹#›</a:t>
            </a:fld>
            <a:endParaRPr lang="en-GB"/>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C019979-5422-4245-9025-F08F9F44804A}" type="slidenum">
              <a:rPr lang="en-GB"/>
              <a:pPr>
                <a:defRPr/>
              </a:pPr>
              <a:t>‹#›</a:t>
            </a:fld>
            <a:endParaRPr lang="en-GB"/>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2478088"/>
            <a:ext cx="2055812" cy="15573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2478088"/>
            <a:ext cx="6018213" cy="1557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2A96F265-44CC-42FF-8C90-0F7767E8A417}"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378FF75F-6D2E-4900-9360-69DB9121915A}"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6C60FAB-EF2D-4D61-AF25-0988123308C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DA338BE-6C27-49DE-B694-5F3DE16146A2}"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15126A36-CC8E-4C00-85B9-4DB527DE8FA9}"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17A44077-34EC-4C91-8756-888D7C89E91D}"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4963"/>
            <a:ext cx="2055812" cy="30273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4963"/>
            <a:ext cx="6018213" cy="3027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CF14E63-638E-45A9-822B-504BADC9BEA6}"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2790648-4326-4B13-BF05-7503014A94FD}"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0995788-880A-4174-9E2B-75B563FA380E}"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8D7B99E-8948-4CB0-9B14-4D7585BC5C7E}"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3690938"/>
            <a:ext cx="4037013"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3690938"/>
            <a:ext cx="4037012"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F352DEB-78B7-47F5-82DC-B7975B659C50}"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40630BF4-0B73-4895-8B3B-20C51DDCF7D4}"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B8CA52B9-9B97-414C-A2C3-ADE76E3C08DA}"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0925B803-1DC9-476A-ABB9-94836F98834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FABD297D-749D-4E35-9A18-1D370EF13185}"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FCFAA565-CCA6-4A6F-9545-21EF86669D60}"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5DC444B-725D-4ABB-AD44-108EC1E240AA}"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E0D371F-F361-4BC4-8694-7678F7A60E65}"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2478088"/>
            <a:ext cx="2055812" cy="15573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2478088"/>
            <a:ext cx="6018213" cy="1557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29B82057-3F2A-457E-872F-42554A0261E2}"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OU-W-PowerPoint38mmMain-BLT"/>
          <p:cNvPicPr>
            <a:picLocks noChangeAspect="1" noChangeArrowheads="1"/>
          </p:cNvPicPr>
          <p:nvPr/>
        </p:nvPicPr>
        <p:blipFill>
          <a:blip r:embed="rId2"/>
          <a:srcRect/>
          <a:stretch>
            <a:fillRect/>
          </a:stretch>
        </p:blipFill>
        <p:spPr bwMode="auto">
          <a:xfrm>
            <a:off x="6145213" y="360363"/>
            <a:ext cx="2693987" cy="3100387"/>
          </a:xfrm>
          <a:prstGeom prst="rect">
            <a:avLst/>
          </a:prstGeom>
          <a:noFill/>
          <a:ln w="9525">
            <a:noFill/>
            <a:miter lim="800000"/>
            <a:headEnd/>
            <a:tailEnd/>
          </a:ln>
        </p:spPr>
      </p:pic>
      <p:sp>
        <p:nvSpPr>
          <p:cNvPr id="99332" name="Rectangle 4"/>
          <p:cNvSpPr>
            <a:spLocks noGrp="1" noChangeArrowheads="1"/>
          </p:cNvSpPr>
          <p:nvPr>
            <p:ph type="ctrTitle"/>
          </p:nvPr>
        </p:nvSpPr>
        <p:spPr>
          <a:xfrm>
            <a:off x="346075" y="2982913"/>
            <a:ext cx="5799138" cy="619125"/>
          </a:xfrm>
        </p:spPr>
        <p:txBody>
          <a:bodyPr anchor="t"/>
          <a:lstStyle>
            <a:lvl1pPr>
              <a:defRPr sz="3600">
                <a:solidFill>
                  <a:schemeClr val="tx1"/>
                </a:solidFill>
              </a:defRPr>
            </a:lvl1pPr>
          </a:lstStyle>
          <a:p>
            <a:r>
              <a:rPr lang="en-GB"/>
              <a:t>Title in Black - Arial 40pt</a:t>
            </a:r>
          </a:p>
        </p:txBody>
      </p:sp>
      <p:sp>
        <p:nvSpPr>
          <p:cNvPr id="99333" name="Rectangle 5"/>
          <p:cNvSpPr>
            <a:spLocks noGrp="1" noChangeArrowheads="1"/>
          </p:cNvSpPr>
          <p:nvPr>
            <p:ph type="subTitle" idx="1"/>
          </p:nvPr>
        </p:nvSpPr>
        <p:spPr>
          <a:xfrm>
            <a:off x="346075" y="5192713"/>
            <a:ext cx="7310438" cy="481012"/>
          </a:xfrm>
        </p:spPr>
        <p:txBody>
          <a:bodyPr/>
          <a:lstStyle>
            <a:lvl1pPr marL="0" indent="0">
              <a:buFontTx/>
              <a:buNone/>
              <a:defRPr sz="2700">
                <a:solidFill>
                  <a:schemeClr val="bg2"/>
                </a:solidFill>
              </a:defRPr>
            </a:lvl1pPr>
          </a:lstStyle>
          <a:p>
            <a:r>
              <a:rPr lang="en-GB"/>
              <a:t>Subheading and date in grey - Arial 30pt</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8A5BF568-B535-4079-9282-C16006A9A475}"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9FD0FAB-8B99-4426-AF55-A031AE36A711}"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16487F1-E3CB-4B78-A00F-F3445A778A83}" type="slidenum">
              <a:rPr lang="en-GB"/>
              <a:pPr>
                <a:defRPr/>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02025F5-DC05-4289-9388-8E28E7C48213}" type="slidenum">
              <a:rPr lang="en-GB"/>
              <a:pPr>
                <a:defRPr/>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0AEB2D39-A4DB-4C4F-8DB9-E02401F4CF9C}" type="slidenum">
              <a:rPr lang="en-GB"/>
              <a:pPr>
                <a:defRPr/>
              </a:pPr>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F8555084-98F1-4683-A338-78DC2120D46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EE105DF-D237-4E56-90BE-2E097EE5B8AC}"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54FB88C2-0F81-43F9-8229-447C977769EB}" type="slidenum">
              <a:rPr lang="en-GB"/>
              <a:pPr>
                <a:defRPr/>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6B7D8D19-4659-460D-AA07-695C8C69AA7B}" type="slidenum">
              <a:rPr lang="en-GB"/>
              <a:pPr>
                <a:defRPr/>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B096A57-5629-4897-90AA-CD7E416DE10B}" type="slidenum">
              <a:rPr lang="en-GB"/>
              <a:pPr>
                <a:defRPr/>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89066DE-5DB1-418C-B918-2AB7CD66E41F}" type="slidenum">
              <a:rPr lang="en-GB"/>
              <a:pPr>
                <a:defRPr/>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4963"/>
            <a:ext cx="2055812" cy="30273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4963"/>
            <a:ext cx="6018213" cy="3027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754A5FD-A068-443F-9E68-E98A7E09FACD}" type="slidenum">
              <a:rPr lang="en-GB"/>
              <a:pPr>
                <a:defRPr/>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F6C33CC-BE78-4D89-936E-34A4E146ABE5}"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63A4175-5D65-4176-9D05-3CEC0419D8EC}"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8523B26-F5DF-49CF-9E38-9EEC94E7E331}"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3690938"/>
            <a:ext cx="4037013"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3690938"/>
            <a:ext cx="4037012"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897CCE5-FCF5-40A1-98BE-AC934FB5C8EE}"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0DF9C885-98E4-44D5-9ACB-B5532CC720E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5B678024-6027-4F0E-B6FC-D631CBF34449}" type="slidenum">
              <a:rPr lang="en-GB"/>
              <a:pPr>
                <a:defRPr/>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2C3F9169-84C0-4999-8338-457107F7EA4E}"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E0454A9F-5933-4C51-9285-96B24E033F39}"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6084B9DF-70C6-4142-A977-3E1DE43703D7}"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A80C00DD-E47E-4822-8A07-330A9FCA0035}"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520E81C-6903-4F0D-9E58-0623580ED3C8}"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2478088"/>
            <a:ext cx="2055812" cy="15573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2478088"/>
            <a:ext cx="6018213" cy="1557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09867C3-E2CF-49C0-BE8C-14C90FDFA301}"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4BDD235-BC7C-428F-8730-040410021CDB}"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DC0B896-9FB7-4DCA-A086-33BAF2264AF4}"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6E11ABC-1E4A-4D64-A175-4B70C53A71C4}"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3690938"/>
            <a:ext cx="4037013"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3690938"/>
            <a:ext cx="4037012"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163FE96-72F3-47FF-B0E6-D66D07CCF87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F57CEA30-B148-4D67-A71D-F86790CBBD7D}" type="slidenum">
              <a:rPr lang="en-GB"/>
              <a:pPr>
                <a:defRPr/>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C8CCB2C3-E3B5-4157-9631-795F9BBA2227}"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30C868B7-0810-4958-892F-CE0140452268}"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E8E1FC15-4333-486A-B157-5D31D83786C8}"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EC0C268-D3AD-4850-B564-12D446BF7945}"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9AFEB080-B309-40B3-B43A-38C4D355D5FC}"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57B6FDB-2877-43CB-8CF6-078768FBB243}"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2478088"/>
            <a:ext cx="2055812" cy="15573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2478088"/>
            <a:ext cx="6018213" cy="1557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FD5AEB8-4417-4670-BABB-E92BC31F27B9}"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OUBS_PPT_accredlogosx4_white"/>
          <p:cNvPicPr>
            <a:picLocks noChangeAspect="1" noChangeArrowheads="1"/>
          </p:cNvPicPr>
          <p:nvPr/>
        </p:nvPicPr>
        <p:blipFill>
          <a:blip r:embed="rId2"/>
          <a:srcRect/>
          <a:stretch>
            <a:fillRect/>
          </a:stretch>
        </p:blipFill>
        <p:spPr bwMode="auto">
          <a:xfrm>
            <a:off x="5681663" y="5876925"/>
            <a:ext cx="3197225" cy="730250"/>
          </a:xfrm>
          <a:prstGeom prst="rect">
            <a:avLst/>
          </a:prstGeom>
          <a:noFill/>
          <a:ln w="9525">
            <a:noFill/>
            <a:miter lim="800000"/>
            <a:headEnd/>
            <a:tailEnd/>
          </a:ln>
        </p:spPr>
      </p:pic>
      <p:pic>
        <p:nvPicPr>
          <p:cNvPr id="5" name="Picture 5" descr="oubs_combi_POWERPOINT_darkblue"/>
          <p:cNvPicPr>
            <a:picLocks noChangeArrowheads="1"/>
          </p:cNvPicPr>
          <p:nvPr/>
        </p:nvPicPr>
        <p:blipFill>
          <a:blip r:embed="rId3"/>
          <a:srcRect/>
          <a:stretch>
            <a:fillRect/>
          </a:stretch>
        </p:blipFill>
        <p:spPr bwMode="auto">
          <a:xfrm>
            <a:off x="6669088" y="358775"/>
            <a:ext cx="2205037" cy="3114675"/>
          </a:xfrm>
          <a:prstGeom prst="rect">
            <a:avLst/>
          </a:prstGeom>
          <a:noFill/>
          <a:ln w="9525">
            <a:noFill/>
            <a:miter lim="800000"/>
            <a:headEnd/>
            <a:tailEnd/>
          </a:ln>
        </p:spPr>
      </p:pic>
      <p:sp>
        <p:nvSpPr>
          <p:cNvPr id="106498" name="Rectangle 2"/>
          <p:cNvSpPr>
            <a:spLocks noGrp="1" noChangeArrowheads="1"/>
          </p:cNvSpPr>
          <p:nvPr>
            <p:ph type="ctrTitle"/>
          </p:nvPr>
        </p:nvSpPr>
        <p:spPr>
          <a:xfrm>
            <a:off x="346075" y="2906713"/>
            <a:ext cx="6051550" cy="619125"/>
          </a:xfrm>
        </p:spPr>
        <p:txBody>
          <a:bodyPr anchor="t"/>
          <a:lstStyle>
            <a:lvl1pPr>
              <a:defRPr sz="3600">
                <a:solidFill>
                  <a:srgbClr val="FFFFFF"/>
                </a:solidFill>
              </a:defRPr>
            </a:lvl1pPr>
          </a:lstStyle>
          <a:p>
            <a:r>
              <a:rPr lang="en-GB"/>
              <a:t>Title in white - Arial 40pt</a:t>
            </a:r>
          </a:p>
        </p:txBody>
      </p:sp>
      <p:sp>
        <p:nvSpPr>
          <p:cNvPr id="106499" name="Rectangle 3"/>
          <p:cNvSpPr>
            <a:spLocks noGrp="1" noChangeArrowheads="1"/>
          </p:cNvSpPr>
          <p:nvPr>
            <p:ph type="subTitle" idx="1"/>
          </p:nvPr>
        </p:nvSpPr>
        <p:spPr>
          <a:xfrm>
            <a:off x="346075" y="4605338"/>
            <a:ext cx="7435850" cy="481012"/>
          </a:xfrm>
        </p:spPr>
        <p:txBody>
          <a:bodyPr/>
          <a:lstStyle>
            <a:lvl1pPr marL="0" indent="0">
              <a:buFontTx/>
              <a:buNone/>
              <a:defRPr sz="2700">
                <a:solidFill>
                  <a:srgbClr val="CDCDCD"/>
                </a:solidFill>
              </a:defRPr>
            </a:lvl1pPr>
          </a:lstStyle>
          <a:p>
            <a:r>
              <a:rPr lang="en-GB"/>
              <a:t>Suheading and date in grey – Arial 30pt</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4F3697E-FCCA-4DAB-9EBA-F579264B14B5}" type="slidenum">
              <a:rPr lang="en-GB"/>
              <a:pPr>
                <a:defRPr/>
              </a:pPr>
              <a:t>‹#›</a:t>
            </a:fld>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96C2741-E38B-42EC-BFB8-74C859FA45F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CDFE67A-B69D-4D9D-8455-899D38573EE3}" type="slidenum">
              <a:rPr lang="en-GB"/>
              <a:pPr>
                <a:defRPr/>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11429C6E-800E-429C-AB41-F34E98F68326}" type="slidenum">
              <a:rPr lang="en-GB"/>
              <a:pPr>
                <a:defRPr/>
              </a:pPr>
              <a:t>‹#›</a:t>
            </a:fld>
            <a:endParaRPr lang="en-GB"/>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2A4BF81C-4D29-4D71-B572-7E95FE277546}" type="slidenum">
              <a:rPr lang="en-GB"/>
              <a:pPr>
                <a:defRPr/>
              </a:pPr>
              <a:t>‹#›</a:t>
            </a:fld>
            <a:endParaRPr lang="en-GB"/>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91E6EDFD-E83F-431C-801E-5970C335FDC6}" type="slidenum">
              <a:rPr lang="en-GB"/>
              <a:pPr>
                <a:defRPr/>
              </a:pPr>
              <a:t>‹#›</a:t>
            </a:fld>
            <a:endParaRPr lang="en-GB"/>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DA58B47B-AEF6-4952-B29E-3B686DDD0B9A}" type="slidenum">
              <a:rPr lang="en-GB"/>
              <a:pPr>
                <a:defRPr/>
              </a:pPr>
              <a:t>‹#›</a:t>
            </a:fld>
            <a:endParaRPr lang="en-GB"/>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5AA55F7F-48A5-49B9-A66A-8FF411B5D8AC}" type="slidenum">
              <a:rPr lang="en-GB"/>
              <a:pPr>
                <a:defRPr/>
              </a:pPr>
              <a:t>‹#›</a:t>
            </a:fld>
            <a:endParaRPr lang="en-GB"/>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33712DB-8864-4325-94B4-BE9DFF4977D9}" type="slidenum">
              <a:rPr lang="en-GB"/>
              <a:pPr>
                <a:defRPr/>
              </a:pPr>
              <a:t>‹#›</a:t>
            </a:fld>
            <a:endParaRPr lang="en-GB"/>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979863F-40D3-4653-A008-5EEC4CDE9219}" type="slidenum">
              <a:rPr lang="en-GB"/>
              <a:pPr>
                <a:defRPr/>
              </a:pPr>
              <a:t>‹#›</a:t>
            </a:fld>
            <a:endParaRPr lang="en-GB"/>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6550"/>
            <a:ext cx="2055812" cy="3025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6550"/>
            <a:ext cx="6018213" cy="302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2D2FA94-615F-4648-92B0-0D6637C65DB5}" type="slidenum">
              <a:rPr lang="en-GB"/>
              <a:pPr>
                <a:defRPr/>
              </a:pPr>
              <a:t>‹#›</a:t>
            </a:fld>
            <a:endParaRPr lang="en-GB"/>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OUBS_PPT_accredlogosx4_white"/>
          <p:cNvPicPr>
            <a:picLocks noChangeAspect="1" noChangeArrowheads="1"/>
          </p:cNvPicPr>
          <p:nvPr/>
        </p:nvPicPr>
        <p:blipFill>
          <a:blip r:embed="rId2"/>
          <a:srcRect/>
          <a:stretch>
            <a:fillRect/>
          </a:stretch>
        </p:blipFill>
        <p:spPr bwMode="auto">
          <a:xfrm>
            <a:off x="5681663" y="5876925"/>
            <a:ext cx="3197225" cy="730250"/>
          </a:xfrm>
          <a:prstGeom prst="rect">
            <a:avLst/>
          </a:prstGeom>
          <a:noFill/>
          <a:ln w="9525">
            <a:noFill/>
            <a:miter lim="800000"/>
            <a:headEnd/>
            <a:tailEnd/>
          </a:ln>
        </p:spPr>
      </p:pic>
      <p:pic>
        <p:nvPicPr>
          <p:cNvPr id="5" name="Picture 5" descr="oubs_combi_POWERPOINT_purple"/>
          <p:cNvPicPr>
            <a:picLocks noChangeArrowheads="1"/>
          </p:cNvPicPr>
          <p:nvPr/>
        </p:nvPicPr>
        <p:blipFill>
          <a:blip r:embed="rId3"/>
          <a:srcRect/>
          <a:stretch>
            <a:fillRect/>
          </a:stretch>
        </p:blipFill>
        <p:spPr bwMode="auto">
          <a:xfrm>
            <a:off x="6669088" y="358775"/>
            <a:ext cx="2205037" cy="3114675"/>
          </a:xfrm>
          <a:prstGeom prst="rect">
            <a:avLst/>
          </a:prstGeom>
          <a:noFill/>
          <a:ln w="9525">
            <a:noFill/>
            <a:miter lim="800000"/>
            <a:headEnd/>
            <a:tailEnd/>
          </a:ln>
        </p:spPr>
      </p:pic>
      <p:sp>
        <p:nvSpPr>
          <p:cNvPr id="108546" name="Rectangle 2"/>
          <p:cNvSpPr>
            <a:spLocks noGrp="1" noChangeArrowheads="1"/>
          </p:cNvSpPr>
          <p:nvPr>
            <p:ph type="ctrTitle"/>
          </p:nvPr>
        </p:nvSpPr>
        <p:spPr>
          <a:xfrm>
            <a:off x="346075" y="2930525"/>
            <a:ext cx="6051550" cy="619125"/>
          </a:xfrm>
        </p:spPr>
        <p:txBody>
          <a:bodyPr anchor="t"/>
          <a:lstStyle>
            <a:lvl1pPr>
              <a:defRPr sz="3600">
                <a:solidFill>
                  <a:srgbClr val="FFFFFF"/>
                </a:solidFill>
              </a:defRPr>
            </a:lvl1pPr>
          </a:lstStyle>
          <a:p>
            <a:r>
              <a:rPr lang="en-GB"/>
              <a:t>Title in white - Arial 40pt</a:t>
            </a:r>
          </a:p>
        </p:txBody>
      </p:sp>
      <p:sp>
        <p:nvSpPr>
          <p:cNvPr id="108547" name="Rectangle 3"/>
          <p:cNvSpPr>
            <a:spLocks noGrp="1" noChangeArrowheads="1"/>
          </p:cNvSpPr>
          <p:nvPr>
            <p:ph type="subTitle" idx="1"/>
          </p:nvPr>
        </p:nvSpPr>
        <p:spPr>
          <a:xfrm>
            <a:off x="346075" y="4343400"/>
            <a:ext cx="7183438" cy="481013"/>
          </a:xfrm>
        </p:spPr>
        <p:txBody>
          <a:bodyPr/>
          <a:lstStyle>
            <a:lvl1pPr marL="0" indent="0">
              <a:buFontTx/>
              <a:buNone/>
              <a:defRPr sz="2700">
                <a:solidFill>
                  <a:srgbClr val="CDCDCD"/>
                </a:solidFill>
              </a:defRPr>
            </a:lvl1pPr>
          </a:lstStyle>
          <a:p>
            <a:r>
              <a:rPr lang="en-GB"/>
              <a:t>Suheading and date in grey – Arial 30pt</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BFAA11B-E7D1-4C77-8AEE-B66E3603185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8F661FB8-8467-4E89-A8AC-5A6286AA9098}" type="slidenum">
              <a:rPr lang="en-GB"/>
              <a:pPr>
                <a:defRPr/>
              </a:pPr>
              <a:t>‹#›</a:t>
            </a:fld>
            <a:endParaRPr lang="en-GB"/>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1D27872-F666-4801-BBCD-DBF3F8F84E1C}" type="slidenum">
              <a:rPr lang="en-GB"/>
              <a:pPr>
                <a:defRPr/>
              </a:pPr>
              <a:t>‹#›</a:t>
            </a:fld>
            <a:endParaRPr lang="en-GB"/>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25E87653-A39A-4E0F-9877-DD1806393B56}" type="slidenum">
              <a:rPr lang="en-GB"/>
              <a:pPr>
                <a:defRPr/>
              </a:pPr>
              <a:t>‹#›</a:t>
            </a:fld>
            <a:endParaRPr lang="en-GB"/>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27E42B93-8E3B-44A5-8B58-2C6931F651A6}" type="slidenum">
              <a:rPr lang="en-GB"/>
              <a:pPr>
                <a:defRPr/>
              </a:pPr>
              <a:t>‹#›</a:t>
            </a:fld>
            <a:endParaRPr lang="en-GB"/>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3BE0A218-4AA1-482E-B693-70B568D50BCD}" type="slidenum">
              <a:rPr lang="en-GB"/>
              <a:pPr>
                <a:defRPr/>
              </a:pPr>
              <a:t>‹#›</a:t>
            </a:fld>
            <a:endParaRPr lang="en-GB"/>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E6B93380-1B2B-4306-97FD-54A2BC31EFB5}" type="slidenum">
              <a:rPr lang="en-GB"/>
              <a:pPr>
                <a:defRPr/>
              </a:pPr>
              <a:t>‹#›</a:t>
            </a:fld>
            <a:endParaRPr lang="en-GB"/>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19CF430-8A11-466A-B356-E53E253FF8EC}" type="slidenum">
              <a:rPr lang="en-GB"/>
              <a:pPr>
                <a:defRPr/>
              </a:pPr>
              <a:t>‹#›</a:t>
            </a:fld>
            <a:endParaRPr lang="en-GB"/>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F9B1582-6F39-487C-A606-84EE1A3D997C}" type="slidenum">
              <a:rPr lang="en-GB"/>
              <a:pPr>
                <a:defRPr/>
              </a:pPr>
              <a:t>‹#›</a:t>
            </a:fld>
            <a:endParaRPr lang="en-GB"/>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B38C896-101E-4B89-A214-08E04E5E6636}" type="slidenum">
              <a:rPr lang="en-GB"/>
              <a:pPr>
                <a:defRPr/>
              </a:pPr>
              <a:t>‹#›</a:t>
            </a:fld>
            <a:endParaRPr lang="en-GB"/>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6550"/>
            <a:ext cx="2055812" cy="3025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6550"/>
            <a:ext cx="6018213" cy="302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9E50654-2F48-4F46-BF31-C9BAB8C870FC}" type="slidenum">
              <a:rPr lang="en-GB"/>
              <a:pPr>
                <a:defRPr/>
              </a:pPr>
              <a:t>‹#›</a:t>
            </a:fld>
            <a:endParaRPr lang="en-GB"/>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OUBS_PPT_accredlogosx4_white"/>
          <p:cNvPicPr>
            <a:picLocks noChangeAspect="1" noChangeArrowheads="1"/>
          </p:cNvPicPr>
          <p:nvPr/>
        </p:nvPicPr>
        <p:blipFill>
          <a:blip r:embed="rId2"/>
          <a:srcRect/>
          <a:stretch>
            <a:fillRect/>
          </a:stretch>
        </p:blipFill>
        <p:spPr bwMode="auto">
          <a:xfrm>
            <a:off x="5681663" y="5876925"/>
            <a:ext cx="3197225" cy="730250"/>
          </a:xfrm>
          <a:prstGeom prst="rect">
            <a:avLst/>
          </a:prstGeom>
          <a:noFill/>
          <a:ln w="9525">
            <a:noFill/>
            <a:miter lim="800000"/>
            <a:headEnd/>
            <a:tailEnd/>
          </a:ln>
        </p:spPr>
      </p:pic>
      <p:pic>
        <p:nvPicPr>
          <p:cNvPr id="5" name="Picture 5" descr="oubs_combi_POWERPOINT_darkgreen"/>
          <p:cNvPicPr>
            <a:picLocks noChangeArrowheads="1"/>
          </p:cNvPicPr>
          <p:nvPr/>
        </p:nvPicPr>
        <p:blipFill>
          <a:blip r:embed="rId3"/>
          <a:srcRect/>
          <a:stretch>
            <a:fillRect/>
          </a:stretch>
        </p:blipFill>
        <p:spPr bwMode="auto">
          <a:xfrm>
            <a:off x="6669088" y="358775"/>
            <a:ext cx="2205037" cy="3114675"/>
          </a:xfrm>
          <a:prstGeom prst="rect">
            <a:avLst/>
          </a:prstGeom>
          <a:noFill/>
          <a:ln w="9525">
            <a:noFill/>
            <a:miter lim="800000"/>
            <a:headEnd/>
            <a:tailEnd/>
          </a:ln>
        </p:spPr>
      </p:pic>
      <p:sp>
        <p:nvSpPr>
          <p:cNvPr id="110594" name="Rectangle 2"/>
          <p:cNvSpPr>
            <a:spLocks noGrp="1" noChangeArrowheads="1"/>
          </p:cNvSpPr>
          <p:nvPr>
            <p:ph type="ctrTitle"/>
          </p:nvPr>
        </p:nvSpPr>
        <p:spPr>
          <a:xfrm>
            <a:off x="346075" y="2930525"/>
            <a:ext cx="5989638" cy="619125"/>
          </a:xfrm>
        </p:spPr>
        <p:txBody>
          <a:bodyPr anchor="t"/>
          <a:lstStyle>
            <a:lvl1pPr>
              <a:defRPr sz="3600">
                <a:solidFill>
                  <a:srgbClr val="FFFFFF"/>
                </a:solidFill>
              </a:defRPr>
            </a:lvl1pPr>
          </a:lstStyle>
          <a:p>
            <a:r>
              <a:rPr lang="en-GB"/>
              <a:t>Title in white - Arial 40pt</a:t>
            </a:r>
          </a:p>
        </p:txBody>
      </p:sp>
      <p:sp>
        <p:nvSpPr>
          <p:cNvPr id="110595" name="Rectangle 3"/>
          <p:cNvSpPr>
            <a:spLocks noGrp="1" noChangeArrowheads="1"/>
          </p:cNvSpPr>
          <p:nvPr>
            <p:ph type="subTitle" idx="1"/>
          </p:nvPr>
        </p:nvSpPr>
        <p:spPr>
          <a:xfrm>
            <a:off x="354013" y="4408488"/>
            <a:ext cx="7185025" cy="481012"/>
          </a:xfrm>
        </p:spPr>
        <p:txBody>
          <a:bodyPr/>
          <a:lstStyle>
            <a:lvl1pPr marL="0" indent="0">
              <a:buFontTx/>
              <a:buNone/>
              <a:defRPr sz="2700">
                <a:solidFill>
                  <a:srgbClr val="CDCDCD"/>
                </a:solidFill>
              </a:defRPr>
            </a:lvl1pPr>
          </a:lstStyle>
          <a:p>
            <a:r>
              <a:rPr lang="en-GB"/>
              <a:t>Suheading and date in grey – Arial 30pt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26B28E84-E50D-407B-AFF4-5E1E5211E704}" type="slidenum">
              <a:rPr lang="en-GB"/>
              <a:pPr>
                <a:defRPr/>
              </a:pPr>
              <a:t>‹#›</a:t>
            </a:fld>
            <a:endParaRPr lang="en-GB"/>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06AD5CC-6B1B-494A-AE79-129E5289DCA0}" type="slidenum">
              <a:rPr lang="en-GB"/>
              <a:pPr>
                <a:defRPr/>
              </a:pPr>
              <a:t>‹#›</a:t>
            </a:fld>
            <a:endParaRPr lang="en-GB"/>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D48977B-ED50-45A5-B6C9-DD3325A7DB51}" type="slidenum">
              <a:rPr lang="en-GB"/>
              <a:pPr>
                <a:defRPr/>
              </a:pPr>
              <a:t>‹#›</a:t>
            </a:fld>
            <a:endParaRPr lang="en-GB"/>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93AC1BE3-417E-4F6A-A1CD-D87C6066FE79}" type="slidenum">
              <a:rPr lang="en-GB"/>
              <a:pPr>
                <a:defRPr/>
              </a:pPr>
              <a:t>‹#›</a:t>
            </a:fld>
            <a:endParaRPr lang="en-GB"/>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71C069C0-75FB-4B0A-B03C-C6B84D11ECD0}" type="slidenum">
              <a:rPr lang="en-GB"/>
              <a:pPr>
                <a:defRPr/>
              </a:pPr>
              <a:t>‹#›</a:t>
            </a:fld>
            <a:endParaRPr lang="en-GB"/>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C69D7CB9-2893-47AA-9993-6B166087C4DF}" type="slidenum">
              <a:rPr lang="en-GB"/>
              <a:pPr>
                <a:defRPr/>
              </a:pPr>
              <a:t>‹#›</a:t>
            </a:fld>
            <a:endParaRPr lang="en-GB"/>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E09358B-3AB5-484A-B1E5-E697AE8A063D}" type="slidenum">
              <a:rPr lang="en-GB"/>
              <a:pPr>
                <a:defRPr/>
              </a:pPr>
              <a:t>‹#›</a:t>
            </a:fld>
            <a:endParaRPr lang="en-GB"/>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8DA4CC17-F363-4D47-A595-8F60A7A7BB32}" type="slidenum">
              <a:rPr lang="en-GB"/>
              <a:pPr>
                <a:defRPr/>
              </a:pPr>
              <a:t>‹#›</a:t>
            </a:fld>
            <a:endParaRPr lang="en-GB"/>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319EA76-707B-480F-B863-9F255C26C923}" type="slidenum">
              <a:rPr lang="en-GB"/>
              <a:pPr>
                <a:defRPr/>
              </a:pPr>
              <a:t>‹#›</a:t>
            </a:fld>
            <a:endParaRPr lang="en-GB"/>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8047929-1DAF-4A7E-BCD0-2D98A8C6A1C4}" type="slidenum">
              <a:rPr lang="en-GB"/>
              <a:pPr>
                <a:defRPr/>
              </a:pPr>
              <a:t>‹#›</a:t>
            </a:fld>
            <a:endParaRPr lang="en-GB"/>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6550"/>
            <a:ext cx="2055812" cy="3025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6550"/>
            <a:ext cx="6018213" cy="302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596A87E-D524-4526-B01B-582D0B67D44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pn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pn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7.pn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pn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pn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pn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pn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6075" y="1604963"/>
            <a:ext cx="8226425" cy="725487"/>
          </a:xfrm>
          <a:prstGeom prst="rect">
            <a:avLst/>
          </a:prstGeom>
          <a:noFill/>
          <a:ln w="9525">
            <a:noFill/>
            <a:miter lim="800000"/>
            <a:headEnd/>
            <a:tailEnd/>
          </a:ln>
        </p:spPr>
        <p:txBody>
          <a:bodyPr vert="horz" wrap="square" lIns="70533" tIns="35266" rIns="70533" bIns="35266" numCol="1" anchor="ctr" anchorCtr="0" compatLnSpc="1">
            <a:prstTxWarp prst="textNoShape">
              <a:avLst/>
            </a:prstTxWarp>
            <a:spAutoFit/>
          </a:bodyPr>
          <a:lstStyle/>
          <a:p>
            <a:pPr lvl="0"/>
            <a:r>
              <a:rPr lang="en-GB" smtClean="0"/>
              <a:t>Title in colour - Arial 48pt</a:t>
            </a:r>
          </a:p>
        </p:txBody>
      </p:sp>
      <p:sp>
        <p:nvSpPr>
          <p:cNvPr id="1027"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533" tIns="35266" rIns="70533" bIns="3526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24580"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24581"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r">
              <a:defRPr sz="1000">
                <a:solidFill>
                  <a:schemeClr val="tx1"/>
                </a:solidFill>
              </a:defRPr>
            </a:lvl1pPr>
          </a:lstStyle>
          <a:p>
            <a:pPr>
              <a:defRPr/>
            </a:pPr>
            <a:fld id="{10C20AE6-E67B-4FAB-9712-A56CF2F8857C}" type="slidenum">
              <a:rPr lang="en-GB"/>
              <a:pPr>
                <a:defRPr/>
              </a:pPr>
              <a:t>‹#›</a:t>
            </a:fld>
            <a:endParaRPr lang="en-GB"/>
          </a:p>
        </p:txBody>
      </p:sp>
      <p:pic>
        <p:nvPicPr>
          <p:cNvPr id="1030" name="Picture 6" descr="OUBSPowerPoint18mmShield"/>
          <p:cNvPicPr>
            <a:picLocks noChangeAspect="1" noChangeArrowheads="1"/>
          </p:cNvPicPr>
          <p:nvPr/>
        </p:nvPicPr>
        <p:blipFill>
          <a:blip r:embed="rId13"/>
          <a:srcRect/>
          <a:stretch>
            <a:fillRect/>
          </a:stretch>
        </p:blipFill>
        <p:spPr bwMode="auto">
          <a:xfrm>
            <a:off x="8242300" y="360363"/>
            <a:ext cx="566738"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4"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xStyles>
    <p:titleStyle>
      <a:lvl1pPr algn="l" defTabSz="708025" rtl="0" eaLnBrk="0" fontAlgn="base" hangingPunct="0">
        <a:spcBef>
          <a:spcPct val="0"/>
        </a:spcBef>
        <a:spcAft>
          <a:spcPct val="0"/>
        </a:spcAft>
        <a:defRPr sz="4300">
          <a:solidFill>
            <a:srgbClr val="FFFFFF"/>
          </a:solidFill>
          <a:latin typeface="+mj-lt"/>
          <a:ea typeface="+mj-ea"/>
          <a:cs typeface="+mj-cs"/>
        </a:defRPr>
      </a:lvl1pPr>
      <a:lvl2pPr algn="l" defTabSz="708025" rtl="0" eaLnBrk="0" fontAlgn="base" hangingPunct="0">
        <a:spcBef>
          <a:spcPct val="0"/>
        </a:spcBef>
        <a:spcAft>
          <a:spcPct val="0"/>
        </a:spcAft>
        <a:defRPr sz="4300">
          <a:solidFill>
            <a:srgbClr val="FFFFFF"/>
          </a:solidFill>
          <a:latin typeface="Arial" charset="0"/>
        </a:defRPr>
      </a:lvl2pPr>
      <a:lvl3pPr algn="l" defTabSz="708025" rtl="0" eaLnBrk="0" fontAlgn="base" hangingPunct="0">
        <a:spcBef>
          <a:spcPct val="0"/>
        </a:spcBef>
        <a:spcAft>
          <a:spcPct val="0"/>
        </a:spcAft>
        <a:defRPr sz="4300">
          <a:solidFill>
            <a:srgbClr val="FFFFFF"/>
          </a:solidFill>
          <a:latin typeface="Arial" charset="0"/>
        </a:defRPr>
      </a:lvl3pPr>
      <a:lvl4pPr algn="l" defTabSz="708025" rtl="0" eaLnBrk="0" fontAlgn="base" hangingPunct="0">
        <a:spcBef>
          <a:spcPct val="0"/>
        </a:spcBef>
        <a:spcAft>
          <a:spcPct val="0"/>
        </a:spcAft>
        <a:defRPr sz="4300">
          <a:solidFill>
            <a:srgbClr val="FFFFFF"/>
          </a:solidFill>
          <a:latin typeface="Arial" charset="0"/>
        </a:defRPr>
      </a:lvl4pPr>
      <a:lvl5pPr algn="l" defTabSz="708025" rtl="0" eaLnBrk="0" fontAlgn="base" hangingPunct="0">
        <a:spcBef>
          <a:spcPct val="0"/>
        </a:spcBef>
        <a:spcAft>
          <a:spcPct val="0"/>
        </a:spcAft>
        <a:defRPr sz="4300">
          <a:solidFill>
            <a:srgbClr val="FFFFFF"/>
          </a:solidFill>
          <a:latin typeface="Arial" charset="0"/>
        </a:defRPr>
      </a:lvl5pPr>
      <a:lvl6pPr marL="457200" algn="l" defTabSz="708025" rtl="0" fontAlgn="base">
        <a:spcBef>
          <a:spcPct val="0"/>
        </a:spcBef>
        <a:spcAft>
          <a:spcPct val="0"/>
        </a:spcAft>
        <a:defRPr sz="4300">
          <a:solidFill>
            <a:srgbClr val="FFFFFF"/>
          </a:solidFill>
          <a:latin typeface="Arial" charset="0"/>
        </a:defRPr>
      </a:lvl6pPr>
      <a:lvl7pPr marL="914400" algn="l" defTabSz="708025" rtl="0" fontAlgn="base">
        <a:spcBef>
          <a:spcPct val="0"/>
        </a:spcBef>
        <a:spcAft>
          <a:spcPct val="0"/>
        </a:spcAft>
        <a:defRPr sz="4300">
          <a:solidFill>
            <a:srgbClr val="FFFFFF"/>
          </a:solidFill>
          <a:latin typeface="Arial" charset="0"/>
        </a:defRPr>
      </a:lvl7pPr>
      <a:lvl8pPr marL="1371600" algn="l" defTabSz="708025" rtl="0" fontAlgn="base">
        <a:spcBef>
          <a:spcPct val="0"/>
        </a:spcBef>
        <a:spcAft>
          <a:spcPct val="0"/>
        </a:spcAft>
        <a:defRPr sz="4300">
          <a:solidFill>
            <a:srgbClr val="FFFFFF"/>
          </a:solidFill>
          <a:latin typeface="Arial" charset="0"/>
        </a:defRPr>
      </a:lvl8pPr>
      <a:lvl9pPr marL="1828800" algn="l" defTabSz="708025" rtl="0" fontAlgn="base">
        <a:spcBef>
          <a:spcPct val="0"/>
        </a:spcBef>
        <a:spcAft>
          <a:spcPct val="0"/>
        </a:spcAft>
        <a:defRPr sz="4300">
          <a:solidFill>
            <a:srgbClr val="FFFFFF"/>
          </a:solidFill>
          <a:latin typeface="Arial" charset="0"/>
        </a:defRPr>
      </a:lvl9pPr>
    </p:titleStyle>
    <p:bodyStyle>
      <a:lvl1pPr marL="265113" indent="-265113" algn="l" defTabSz="708025" rtl="0" eaLnBrk="0" fontAlgn="base" hangingPunct="0">
        <a:spcBef>
          <a:spcPct val="20000"/>
        </a:spcBef>
        <a:spcAft>
          <a:spcPct val="0"/>
        </a:spcAft>
        <a:buClr>
          <a:srgbClr val="FFFFFF"/>
        </a:buClr>
        <a:buChar char="•"/>
        <a:defRPr sz="2500">
          <a:solidFill>
            <a:srgbClr val="FFFFFF"/>
          </a:solidFill>
          <a:latin typeface="+mn-lt"/>
          <a:ea typeface="+mn-ea"/>
          <a:cs typeface="+mn-cs"/>
        </a:defRPr>
      </a:lvl1pPr>
      <a:lvl2pPr marL="574675" indent="-220663" algn="l" defTabSz="708025" rtl="0" eaLnBrk="0" fontAlgn="base" hangingPunct="0">
        <a:spcBef>
          <a:spcPct val="20000"/>
        </a:spcBef>
        <a:spcAft>
          <a:spcPct val="0"/>
        </a:spcAft>
        <a:buClr>
          <a:srgbClr val="FFFFFF"/>
        </a:buClr>
        <a:buChar char="–"/>
        <a:defRPr sz="2500">
          <a:solidFill>
            <a:srgbClr val="FFFFFF"/>
          </a:solidFill>
          <a:latin typeface="+mn-lt"/>
        </a:defRPr>
      </a:lvl2pPr>
      <a:lvl3pPr marL="882650" indent="-174625" algn="l" defTabSz="708025" rtl="0" eaLnBrk="0" fontAlgn="base" hangingPunct="0">
        <a:spcBef>
          <a:spcPct val="20000"/>
        </a:spcBef>
        <a:spcAft>
          <a:spcPct val="0"/>
        </a:spcAft>
        <a:buClr>
          <a:srgbClr val="FFFFFF"/>
        </a:buClr>
        <a:buChar char="•"/>
        <a:defRPr sz="2500">
          <a:solidFill>
            <a:srgbClr val="FFFFFF"/>
          </a:solidFill>
          <a:latin typeface="+mn-lt"/>
        </a:defRPr>
      </a:lvl3pPr>
      <a:lvl4pPr marL="1236663" indent="-176213" algn="l" defTabSz="708025" rtl="0" eaLnBrk="0" fontAlgn="base" hangingPunct="0">
        <a:spcBef>
          <a:spcPct val="20000"/>
        </a:spcBef>
        <a:spcAft>
          <a:spcPct val="0"/>
        </a:spcAft>
        <a:buClr>
          <a:srgbClr val="FFFFFF"/>
        </a:buClr>
        <a:buChar char="–"/>
        <a:defRPr sz="2500">
          <a:solidFill>
            <a:srgbClr val="FFFFFF"/>
          </a:solidFill>
          <a:latin typeface="+mn-lt"/>
        </a:defRPr>
      </a:lvl4pPr>
      <a:lvl5pPr marL="1587500" indent="-176213" algn="l" defTabSz="708025" rtl="0" eaLnBrk="0" fontAlgn="base" hangingPunct="0">
        <a:spcBef>
          <a:spcPct val="20000"/>
        </a:spcBef>
        <a:spcAft>
          <a:spcPct val="0"/>
        </a:spcAft>
        <a:buClr>
          <a:srgbClr val="CDCDCD"/>
        </a:buClr>
        <a:buChar char="»"/>
        <a:defRPr>
          <a:solidFill>
            <a:srgbClr val="FFFFFF"/>
          </a:solidFill>
          <a:latin typeface="+mn-lt"/>
        </a:defRPr>
      </a:lvl5pPr>
      <a:lvl6pPr marL="2044700" indent="-176213" algn="l" defTabSz="708025" rtl="0" fontAlgn="base">
        <a:spcBef>
          <a:spcPct val="20000"/>
        </a:spcBef>
        <a:spcAft>
          <a:spcPct val="0"/>
        </a:spcAft>
        <a:buClr>
          <a:srgbClr val="CDCDCD"/>
        </a:buClr>
        <a:buChar char="»"/>
        <a:defRPr>
          <a:solidFill>
            <a:srgbClr val="FFFFFF"/>
          </a:solidFill>
          <a:latin typeface="+mn-lt"/>
        </a:defRPr>
      </a:lvl6pPr>
      <a:lvl7pPr marL="2501900" indent="-176213" algn="l" defTabSz="708025" rtl="0" fontAlgn="base">
        <a:spcBef>
          <a:spcPct val="20000"/>
        </a:spcBef>
        <a:spcAft>
          <a:spcPct val="0"/>
        </a:spcAft>
        <a:buClr>
          <a:srgbClr val="CDCDCD"/>
        </a:buClr>
        <a:buChar char="»"/>
        <a:defRPr>
          <a:solidFill>
            <a:srgbClr val="FFFFFF"/>
          </a:solidFill>
          <a:latin typeface="+mn-lt"/>
        </a:defRPr>
      </a:lvl7pPr>
      <a:lvl8pPr marL="2959100" indent="-176213" algn="l" defTabSz="708025" rtl="0" fontAlgn="base">
        <a:spcBef>
          <a:spcPct val="20000"/>
        </a:spcBef>
        <a:spcAft>
          <a:spcPct val="0"/>
        </a:spcAft>
        <a:buClr>
          <a:srgbClr val="CDCDCD"/>
        </a:buClr>
        <a:buChar char="»"/>
        <a:defRPr>
          <a:solidFill>
            <a:srgbClr val="FFFFFF"/>
          </a:solidFill>
          <a:latin typeface="+mn-lt"/>
        </a:defRPr>
      </a:lvl8pPr>
      <a:lvl9pPr marL="3416300" indent="-176213" algn="l" defTabSz="708025" rtl="0" fontAlgn="base">
        <a:spcBef>
          <a:spcPct val="20000"/>
        </a:spcBef>
        <a:spcAft>
          <a:spcPct val="0"/>
        </a:spcAft>
        <a:buClr>
          <a:srgbClr val="CDCDCD"/>
        </a:buClr>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bwMode="auto">
          <a:xfrm>
            <a:off x="346075" y="1606550"/>
            <a:ext cx="8226425" cy="725488"/>
          </a:xfrm>
          <a:prstGeom prst="rect">
            <a:avLst/>
          </a:prstGeom>
          <a:noFill/>
          <a:ln w="9525">
            <a:noFill/>
            <a:miter lim="800000"/>
            <a:headEnd/>
            <a:tailEnd/>
          </a:ln>
        </p:spPr>
        <p:txBody>
          <a:bodyPr vert="horz" wrap="square" lIns="70495" tIns="35246" rIns="70495" bIns="35246" numCol="1" anchor="ctr" anchorCtr="0" compatLnSpc="1">
            <a:prstTxWarp prst="textNoShape">
              <a:avLst/>
            </a:prstTxWarp>
            <a:spAutoFit/>
          </a:bodyPr>
          <a:lstStyle/>
          <a:p>
            <a:pPr lvl="0"/>
            <a:r>
              <a:rPr lang="en-GB" smtClean="0"/>
              <a:t>Title in colour - Arial 48pt</a:t>
            </a:r>
          </a:p>
        </p:txBody>
      </p:sp>
      <p:sp>
        <p:nvSpPr>
          <p:cNvPr id="111619"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495" tIns="35246" rIns="70495" bIns="3524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11620"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495" tIns="35246" rIns="70495" bIns="35246"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11621"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495" tIns="35246" rIns="70495" bIns="35246" numCol="1" anchor="t" anchorCtr="0" compatLnSpc="1">
            <a:prstTxWarp prst="textNoShape">
              <a:avLst/>
            </a:prstTxWarp>
          </a:bodyPr>
          <a:lstStyle>
            <a:lvl1pPr algn="r">
              <a:defRPr sz="1000">
                <a:solidFill>
                  <a:schemeClr val="tx1"/>
                </a:solidFill>
              </a:defRPr>
            </a:lvl1pPr>
          </a:lstStyle>
          <a:p>
            <a:pPr>
              <a:defRPr/>
            </a:pPr>
            <a:fld id="{D5ECF80E-C832-4C9E-9D61-4224ABB6143B}" type="slidenum">
              <a:rPr lang="en-GB"/>
              <a:pPr>
                <a:defRPr/>
              </a:pPr>
              <a:t>‹#›</a:t>
            </a:fld>
            <a:endParaRPr lang="en-GB"/>
          </a:p>
        </p:txBody>
      </p:sp>
      <p:pic>
        <p:nvPicPr>
          <p:cNvPr id="111622" name="Picture 6" descr="OUBSPowerPoint18mmShield"/>
          <p:cNvPicPr>
            <a:picLocks noChangeAspect="1" noChangeArrowheads="1"/>
          </p:cNvPicPr>
          <p:nvPr/>
        </p:nvPicPr>
        <p:blipFill>
          <a:blip r:embed="rId13"/>
          <a:srcRect/>
          <a:stretch>
            <a:fillRect/>
          </a:stretch>
        </p:blipFill>
        <p:spPr bwMode="auto">
          <a:xfrm>
            <a:off x="8242300" y="360363"/>
            <a:ext cx="566738"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0" r:id="rId1"/>
    <p:sldLayoutId id="2147483791" r:id="rId2"/>
    <p:sldLayoutId id="2147483790" r:id="rId3"/>
    <p:sldLayoutId id="2147483789" r:id="rId4"/>
    <p:sldLayoutId id="2147483788" r:id="rId5"/>
    <p:sldLayoutId id="2147483787" r:id="rId6"/>
    <p:sldLayoutId id="2147483786" r:id="rId7"/>
    <p:sldLayoutId id="2147483785" r:id="rId8"/>
    <p:sldLayoutId id="2147483784" r:id="rId9"/>
    <p:sldLayoutId id="2147483783" r:id="rId10"/>
    <p:sldLayoutId id="2147483782" r:id="rId11"/>
  </p:sldLayoutIdLst>
  <p:txStyles>
    <p:titleStyle>
      <a:lvl1pPr algn="l" defTabSz="708025" rtl="0" eaLnBrk="0" fontAlgn="base" hangingPunct="0">
        <a:spcBef>
          <a:spcPct val="0"/>
        </a:spcBef>
        <a:spcAft>
          <a:spcPct val="0"/>
        </a:spcAft>
        <a:defRPr sz="4300">
          <a:solidFill>
            <a:srgbClr val="CDCDCD"/>
          </a:solidFill>
          <a:latin typeface="+mj-lt"/>
          <a:ea typeface="+mj-ea"/>
          <a:cs typeface="+mj-cs"/>
        </a:defRPr>
      </a:lvl1pPr>
      <a:lvl2pPr algn="l" defTabSz="708025" rtl="0" eaLnBrk="0" fontAlgn="base" hangingPunct="0">
        <a:spcBef>
          <a:spcPct val="0"/>
        </a:spcBef>
        <a:spcAft>
          <a:spcPct val="0"/>
        </a:spcAft>
        <a:defRPr sz="4300">
          <a:solidFill>
            <a:srgbClr val="CDCDCD"/>
          </a:solidFill>
          <a:latin typeface="Arial" charset="0"/>
        </a:defRPr>
      </a:lvl2pPr>
      <a:lvl3pPr algn="l" defTabSz="708025" rtl="0" eaLnBrk="0" fontAlgn="base" hangingPunct="0">
        <a:spcBef>
          <a:spcPct val="0"/>
        </a:spcBef>
        <a:spcAft>
          <a:spcPct val="0"/>
        </a:spcAft>
        <a:defRPr sz="4300">
          <a:solidFill>
            <a:srgbClr val="CDCDCD"/>
          </a:solidFill>
          <a:latin typeface="Arial" charset="0"/>
        </a:defRPr>
      </a:lvl3pPr>
      <a:lvl4pPr algn="l" defTabSz="708025" rtl="0" eaLnBrk="0" fontAlgn="base" hangingPunct="0">
        <a:spcBef>
          <a:spcPct val="0"/>
        </a:spcBef>
        <a:spcAft>
          <a:spcPct val="0"/>
        </a:spcAft>
        <a:defRPr sz="4300">
          <a:solidFill>
            <a:srgbClr val="CDCDCD"/>
          </a:solidFill>
          <a:latin typeface="Arial" charset="0"/>
        </a:defRPr>
      </a:lvl4pPr>
      <a:lvl5pPr algn="l" defTabSz="708025" rtl="0" eaLnBrk="0" fontAlgn="base" hangingPunct="0">
        <a:spcBef>
          <a:spcPct val="0"/>
        </a:spcBef>
        <a:spcAft>
          <a:spcPct val="0"/>
        </a:spcAft>
        <a:defRPr sz="4300">
          <a:solidFill>
            <a:srgbClr val="CDCDCD"/>
          </a:solidFill>
          <a:latin typeface="Arial" charset="0"/>
        </a:defRPr>
      </a:lvl5pPr>
      <a:lvl6pPr marL="457200" algn="l" defTabSz="708025" rtl="0" fontAlgn="base">
        <a:spcBef>
          <a:spcPct val="0"/>
        </a:spcBef>
        <a:spcAft>
          <a:spcPct val="0"/>
        </a:spcAft>
        <a:defRPr sz="4300">
          <a:solidFill>
            <a:srgbClr val="CDCDCD"/>
          </a:solidFill>
          <a:latin typeface="Arial" charset="0"/>
        </a:defRPr>
      </a:lvl6pPr>
      <a:lvl7pPr marL="914400" algn="l" defTabSz="708025" rtl="0" fontAlgn="base">
        <a:spcBef>
          <a:spcPct val="0"/>
        </a:spcBef>
        <a:spcAft>
          <a:spcPct val="0"/>
        </a:spcAft>
        <a:defRPr sz="4300">
          <a:solidFill>
            <a:srgbClr val="CDCDCD"/>
          </a:solidFill>
          <a:latin typeface="Arial" charset="0"/>
        </a:defRPr>
      </a:lvl7pPr>
      <a:lvl8pPr marL="1371600" algn="l" defTabSz="708025" rtl="0" fontAlgn="base">
        <a:spcBef>
          <a:spcPct val="0"/>
        </a:spcBef>
        <a:spcAft>
          <a:spcPct val="0"/>
        </a:spcAft>
        <a:defRPr sz="4300">
          <a:solidFill>
            <a:srgbClr val="CDCDCD"/>
          </a:solidFill>
          <a:latin typeface="Arial" charset="0"/>
        </a:defRPr>
      </a:lvl8pPr>
      <a:lvl9pPr marL="1828800" algn="l" defTabSz="708025" rtl="0" fontAlgn="base">
        <a:spcBef>
          <a:spcPct val="0"/>
        </a:spcBef>
        <a:spcAft>
          <a:spcPct val="0"/>
        </a:spcAft>
        <a:defRPr sz="4300">
          <a:solidFill>
            <a:srgbClr val="CDCDCD"/>
          </a:solidFill>
          <a:latin typeface="Arial" charset="0"/>
        </a:defRPr>
      </a:lvl9pPr>
    </p:titleStyle>
    <p:bodyStyle>
      <a:lvl1pPr marL="265113" indent="-265113" algn="l" defTabSz="708025" rtl="0" eaLnBrk="0" fontAlgn="base" hangingPunct="0">
        <a:spcBef>
          <a:spcPct val="20000"/>
        </a:spcBef>
        <a:spcAft>
          <a:spcPct val="0"/>
        </a:spcAft>
        <a:buClr>
          <a:srgbClr val="CDCDCD"/>
        </a:buClr>
        <a:buChar char="•"/>
        <a:defRPr sz="2500">
          <a:solidFill>
            <a:srgbClr val="FFFFFF"/>
          </a:solidFill>
          <a:latin typeface="+mn-lt"/>
          <a:ea typeface="+mn-ea"/>
          <a:cs typeface="+mn-cs"/>
        </a:defRPr>
      </a:lvl1pPr>
      <a:lvl2pPr marL="574675" indent="-220663" algn="l" defTabSz="708025" rtl="0" eaLnBrk="0" fontAlgn="base" hangingPunct="0">
        <a:spcBef>
          <a:spcPct val="20000"/>
        </a:spcBef>
        <a:spcAft>
          <a:spcPct val="0"/>
        </a:spcAft>
        <a:buClr>
          <a:srgbClr val="CDCDCD"/>
        </a:buClr>
        <a:buChar char="–"/>
        <a:defRPr sz="2500">
          <a:solidFill>
            <a:srgbClr val="FFFFFF"/>
          </a:solidFill>
          <a:latin typeface="+mn-lt"/>
        </a:defRPr>
      </a:lvl2pPr>
      <a:lvl3pPr marL="882650" indent="-174625" algn="l" defTabSz="708025" rtl="0" eaLnBrk="0" fontAlgn="base" hangingPunct="0">
        <a:spcBef>
          <a:spcPct val="20000"/>
        </a:spcBef>
        <a:spcAft>
          <a:spcPct val="0"/>
        </a:spcAft>
        <a:buClr>
          <a:srgbClr val="CDCDCD"/>
        </a:buClr>
        <a:buChar char="•"/>
        <a:defRPr sz="2500">
          <a:solidFill>
            <a:srgbClr val="FFFFFF"/>
          </a:solidFill>
          <a:latin typeface="+mn-lt"/>
        </a:defRPr>
      </a:lvl3pPr>
      <a:lvl4pPr marL="1236663" indent="-176213" algn="l" defTabSz="708025" rtl="0" eaLnBrk="0" fontAlgn="base" hangingPunct="0">
        <a:spcBef>
          <a:spcPct val="20000"/>
        </a:spcBef>
        <a:spcAft>
          <a:spcPct val="0"/>
        </a:spcAft>
        <a:buClr>
          <a:srgbClr val="CDCDCD"/>
        </a:buClr>
        <a:buChar char="–"/>
        <a:defRPr sz="2500">
          <a:solidFill>
            <a:srgbClr val="FFFFFF"/>
          </a:solidFill>
          <a:latin typeface="+mn-lt"/>
        </a:defRPr>
      </a:lvl4pPr>
      <a:lvl5pPr marL="1587500" indent="-176213" algn="l" defTabSz="708025" rtl="0" eaLnBrk="0" fontAlgn="base" hangingPunct="0">
        <a:spcBef>
          <a:spcPct val="20000"/>
        </a:spcBef>
        <a:spcAft>
          <a:spcPct val="0"/>
        </a:spcAft>
        <a:buClr>
          <a:srgbClr val="CDCDCD"/>
        </a:buClr>
        <a:buChar char="»"/>
        <a:defRPr>
          <a:solidFill>
            <a:srgbClr val="FFFFFF"/>
          </a:solidFill>
          <a:latin typeface="+mn-lt"/>
        </a:defRPr>
      </a:lvl5pPr>
      <a:lvl6pPr marL="2044700" indent="-176213" algn="l" defTabSz="708025" rtl="0" fontAlgn="base">
        <a:spcBef>
          <a:spcPct val="20000"/>
        </a:spcBef>
        <a:spcAft>
          <a:spcPct val="0"/>
        </a:spcAft>
        <a:buClr>
          <a:srgbClr val="CDCDCD"/>
        </a:buClr>
        <a:buChar char="»"/>
        <a:defRPr>
          <a:solidFill>
            <a:srgbClr val="FFFFFF"/>
          </a:solidFill>
          <a:latin typeface="+mn-lt"/>
        </a:defRPr>
      </a:lvl6pPr>
      <a:lvl7pPr marL="2501900" indent="-176213" algn="l" defTabSz="708025" rtl="0" fontAlgn="base">
        <a:spcBef>
          <a:spcPct val="20000"/>
        </a:spcBef>
        <a:spcAft>
          <a:spcPct val="0"/>
        </a:spcAft>
        <a:buClr>
          <a:srgbClr val="CDCDCD"/>
        </a:buClr>
        <a:buChar char="»"/>
        <a:defRPr>
          <a:solidFill>
            <a:srgbClr val="FFFFFF"/>
          </a:solidFill>
          <a:latin typeface="+mn-lt"/>
        </a:defRPr>
      </a:lvl7pPr>
      <a:lvl8pPr marL="2959100" indent="-176213" algn="l" defTabSz="708025" rtl="0" fontAlgn="base">
        <a:spcBef>
          <a:spcPct val="20000"/>
        </a:spcBef>
        <a:spcAft>
          <a:spcPct val="0"/>
        </a:spcAft>
        <a:buClr>
          <a:srgbClr val="CDCDCD"/>
        </a:buClr>
        <a:buChar char="»"/>
        <a:defRPr>
          <a:solidFill>
            <a:srgbClr val="FFFFFF"/>
          </a:solidFill>
          <a:latin typeface="+mn-lt"/>
        </a:defRPr>
      </a:lvl8pPr>
      <a:lvl9pPr marL="3416300" indent="-176213" algn="l" defTabSz="708025" rtl="0" fontAlgn="base">
        <a:spcBef>
          <a:spcPct val="20000"/>
        </a:spcBef>
        <a:spcAft>
          <a:spcPct val="0"/>
        </a:spcAft>
        <a:buClr>
          <a:srgbClr val="CDCDCD"/>
        </a:buClr>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bwMode="auto">
          <a:xfrm>
            <a:off x="346075" y="2478088"/>
            <a:ext cx="8226425" cy="739775"/>
          </a:xfrm>
          <a:prstGeom prst="rect">
            <a:avLst/>
          </a:prstGeom>
          <a:noFill/>
          <a:ln w="9525">
            <a:noFill/>
            <a:miter lim="800000"/>
            <a:headEnd/>
            <a:tailEnd/>
          </a:ln>
        </p:spPr>
        <p:txBody>
          <a:bodyPr vert="horz" wrap="square" lIns="70485" tIns="35242" rIns="70485" bIns="35242" numCol="1" anchor="ctr" anchorCtr="0" compatLnSpc="1">
            <a:prstTxWarp prst="textNoShape">
              <a:avLst/>
            </a:prstTxWarp>
            <a:spAutoFit/>
          </a:bodyPr>
          <a:lstStyle/>
          <a:p>
            <a:pPr lvl="0"/>
            <a:r>
              <a:rPr lang="en-GB" smtClean="0"/>
              <a:t>Divider title in white - Arial 50pt</a:t>
            </a:r>
          </a:p>
        </p:txBody>
      </p:sp>
      <p:sp>
        <p:nvSpPr>
          <p:cNvPr id="123907" name="Rectangle 3"/>
          <p:cNvSpPr>
            <a:spLocks noGrp="1" noChangeArrowheads="1"/>
          </p:cNvSpPr>
          <p:nvPr>
            <p:ph type="body" idx="1"/>
          </p:nvPr>
        </p:nvSpPr>
        <p:spPr bwMode="auto">
          <a:xfrm>
            <a:off x="346075" y="3690938"/>
            <a:ext cx="8226425" cy="344487"/>
          </a:xfrm>
          <a:prstGeom prst="rect">
            <a:avLst/>
          </a:prstGeom>
          <a:noFill/>
          <a:ln w="9525">
            <a:noFill/>
            <a:miter lim="800000"/>
            <a:headEnd/>
            <a:tailEnd/>
          </a:ln>
        </p:spPr>
        <p:txBody>
          <a:bodyPr vert="horz" wrap="square" lIns="70485" tIns="35242" rIns="70485" bIns="35242" numCol="1" anchor="t" anchorCtr="0" compatLnSpc="1">
            <a:prstTxWarp prst="textNoShape">
              <a:avLst/>
            </a:prstTxWarp>
            <a:spAutoFit/>
          </a:bodyPr>
          <a:lstStyle/>
          <a:p>
            <a:pPr lvl="0"/>
            <a:r>
              <a:rPr lang="en-GB" smtClean="0"/>
              <a:t>Subheading in white - Arial 20pt</a:t>
            </a:r>
          </a:p>
        </p:txBody>
      </p:sp>
      <p:sp>
        <p:nvSpPr>
          <p:cNvPr id="11366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485" tIns="35242" rIns="70485" bIns="35242"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13669"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485" tIns="35242" rIns="70485" bIns="35242" numCol="1" anchor="t" anchorCtr="0" compatLnSpc="1">
            <a:prstTxWarp prst="textNoShape">
              <a:avLst/>
            </a:prstTxWarp>
          </a:bodyPr>
          <a:lstStyle>
            <a:lvl1pPr algn="r">
              <a:defRPr sz="1000">
                <a:solidFill>
                  <a:schemeClr val="tx1"/>
                </a:solidFill>
              </a:defRPr>
            </a:lvl1pPr>
          </a:lstStyle>
          <a:p>
            <a:pPr>
              <a:defRPr/>
            </a:pPr>
            <a:fld id="{0DCF4DE4-EDA3-4155-BE12-2B9CF58C5018}" type="slidenum">
              <a:rPr lang="en-GB"/>
              <a:pPr>
                <a:defRPr/>
              </a:pPr>
              <a:t>‹#›</a:t>
            </a:fld>
            <a:endParaRPr lang="en-GB"/>
          </a:p>
        </p:txBody>
      </p:sp>
      <p:pic>
        <p:nvPicPr>
          <p:cNvPr id="123910" name="Picture 6" descr="OUBSPowerPoint18mmShield"/>
          <p:cNvPicPr>
            <a:picLocks noChangeAspect="1" noChangeArrowheads="1"/>
          </p:cNvPicPr>
          <p:nvPr/>
        </p:nvPicPr>
        <p:blipFill>
          <a:blip r:embed="rId13"/>
          <a:srcRect/>
          <a:stretch>
            <a:fillRect/>
          </a:stretch>
        </p:blipFill>
        <p:spPr bwMode="auto">
          <a:xfrm>
            <a:off x="8242300" y="360363"/>
            <a:ext cx="566738"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2" r:id="rId1"/>
    <p:sldLayoutId id="2147483801" r:id="rId2"/>
    <p:sldLayoutId id="2147483800" r:id="rId3"/>
    <p:sldLayoutId id="2147483799" r:id="rId4"/>
    <p:sldLayoutId id="2147483798" r:id="rId5"/>
    <p:sldLayoutId id="2147483797" r:id="rId6"/>
    <p:sldLayoutId id="2147483796" r:id="rId7"/>
    <p:sldLayoutId id="2147483795" r:id="rId8"/>
    <p:sldLayoutId id="2147483794" r:id="rId9"/>
    <p:sldLayoutId id="2147483793" r:id="rId10"/>
    <p:sldLayoutId id="2147483792" r:id="rId11"/>
  </p:sldLayoutIdLst>
  <p:txStyles>
    <p:titleStyle>
      <a:lvl1pPr algn="l" defTabSz="708025" rtl="0" eaLnBrk="0" fontAlgn="base" hangingPunct="0">
        <a:spcBef>
          <a:spcPct val="0"/>
        </a:spcBef>
        <a:spcAft>
          <a:spcPct val="0"/>
        </a:spcAft>
        <a:defRPr sz="4400">
          <a:solidFill>
            <a:srgbClr val="FFFFFF"/>
          </a:solidFill>
          <a:latin typeface="+mj-lt"/>
          <a:ea typeface="+mj-ea"/>
          <a:cs typeface="+mj-cs"/>
        </a:defRPr>
      </a:lvl1pPr>
      <a:lvl2pPr algn="l" defTabSz="708025" rtl="0" eaLnBrk="0" fontAlgn="base" hangingPunct="0">
        <a:spcBef>
          <a:spcPct val="0"/>
        </a:spcBef>
        <a:spcAft>
          <a:spcPct val="0"/>
        </a:spcAft>
        <a:defRPr sz="4400">
          <a:solidFill>
            <a:srgbClr val="FFFFFF"/>
          </a:solidFill>
          <a:latin typeface="Arial" charset="0"/>
        </a:defRPr>
      </a:lvl2pPr>
      <a:lvl3pPr algn="l" defTabSz="708025" rtl="0" eaLnBrk="0" fontAlgn="base" hangingPunct="0">
        <a:spcBef>
          <a:spcPct val="0"/>
        </a:spcBef>
        <a:spcAft>
          <a:spcPct val="0"/>
        </a:spcAft>
        <a:defRPr sz="4400">
          <a:solidFill>
            <a:srgbClr val="FFFFFF"/>
          </a:solidFill>
          <a:latin typeface="Arial" charset="0"/>
        </a:defRPr>
      </a:lvl3pPr>
      <a:lvl4pPr algn="l" defTabSz="708025" rtl="0" eaLnBrk="0" fontAlgn="base" hangingPunct="0">
        <a:spcBef>
          <a:spcPct val="0"/>
        </a:spcBef>
        <a:spcAft>
          <a:spcPct val="0"/>
        </a:spcAft>
        <a:defRPr sz="4400">
          <a:solidFill>
            <a:srgbClr val="FFFFFF"/>
          </a:solidFill>
          <a:latin typeface="Arial" charset="0"/>
        </a:defRPr>
      </a:lvl4pPr>
      <a:lvl5pPr algn="l" defTabSz="708025" rtl="0" eaLnBrk="0" fontAlgn="base" hangingPunct="0">
        <a:spcBef>
          <a:spcPct val="0"/>
        </a:spcBef>
        <a:spcAft>
          <a:spcPct val="0"/>
        </a:spcAft>
        <a:defRPr sz="4400">
          <a:solidFill>
            <a:srgbClr val="FFFFFF"/>
          </a:solidFill>
          <a:latin typeface="Arial" charset="0"/>
        </a:defRPr>
      </a:lvl5pPr>
      <a:lvl6pPr marL="457200" algn="l" defTabSz="708025" rtl="0" fontAlgn="base">
        <a:spcBef>
          <a:spcPct val="0"/>
        </a:spcBef>
        <a:spcAft>
          <a:spcPct val="0"/>
        </a:spcAft>
        <a:defRPr sz="4400">
          <a:solidFill>
            <a:srgbClr val="FFFFFF"/>
          </a:solidFill>
          <a:latin typeface="Arial" charset="0"/>
        </a:defRPr>
      </a:lvl6pPr>
      <a:lvl7pPr marL="914400" algn="l" defTabSz="708025" rtl="0" fontAlgn="base">
        <a:spcBef>
          <a:spcPct val="0"/>
        </a:spcBef>
        <a:spcAft>
          <a:spcPct val="0"/>
        </a:spcAft>
        <a:defRPr sz="4400">
          <a:solidFill>
            <a:srgbClr val="FFFFFF"/>
          </a:solidFill>
          <a:latin typeface="Arial" charset="0"/>
        </a:defRPr>
      </a:lvl7pPr>
      <a:lvl8pPr marL="1371600" algn="l" defTabSz="708025" rtl="0" fontAlgn="base">
        <a:spcBef>
          <a:spcPct val="0"/>
        </a:spcBef>
        <a:spcAft>
          <a:spcPct val="0"/>
        </a:spcAft>
        <a:defRPr sz="4400">
          <a:solidFill>
            <a:srgbClr val="FFFFFF"/>
          </a:solidFill>
          <a:latin typeface="Arial" charset="0"/>
        </a:defRPr>
      </a:lvl8pPr>
      <a:lvl9pPr marL="1828800" algn="l" defTabSz="708025" rtl="0" fontAlgn="base">
        <a:spcBef>
          <a:spcPct val="0"/>
        </a:spcBef>
        <a:spcAft>
          <a:spcPct val="0"/>
        </a:spcAft>
        <a:defRPr sz="4400">
          <a:solidFill>
            <a:srgbClr val="FFFFFF"/>
          </a:solidFill>
          <a:latin typeface="Arial" charset="0"/>
        </a:defRPr>
      </a:lvl9pPr>
    </p:titleStyle>
    <p:bodyStyle>
      <a:lvl1pPr marL="265113" indent="-265113" algn="l" defTabSz="708025" rtl="0" eaLnBrk="0" fontAlgn="base" hangingPunct="0">
        <a:spcBef>
          <a:spcPct val="20000"/>
        </a:spcBef>
        <a:spcAft>
          <a:spcPct val="0"/>
        </a:spcAft>
        <a:buClr>
          <a:srgbClr val="9FAA00"/>
        </a:buClr>
        <a:defRPr>
          <a:solidFill>
            <a:srgbClr val="FFFFFF"/>
          </a:solidFill>
          <a:latin typeface="+mn-lt"/>
          <a:ea typeface="+mn-ea"/>
          <a:cs typeface="+mn-cs"/>
        </a:defRPr>
      </a:lvl1pPr>
      <a:lvl2pPr marL="574675" indent="-220663" algn="l" defTabSz="708025" rtl="0" eaLnBrk="0" fontAlgn="base" hangingPunct="0">
        <a:spcBef>
          <a:spcPct val="20000"/>
        </a:spcBef>
        <a:spcAft>
          <a:spcPct val="0"/>
        </a:spcAft>
        <a:defRPr sz="2500">
          <a:solidFill>
            <a:schemeClr val="tx1"/>
          </a:solidFill>
          <a:latin typeface="+mn-lt"/>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defRPr>
      </a:lvl3pPr>
      <a:lvl4pPr marL="1236663" indent="-176213" algn="l" defTabSz="708025" rtl="0" eaLnBrk="0" fontAlgn="base" hangingPunct="0">
        <a:spcBef>
          <a:spcPct val="20000"/>
        </a:spcBef>
        <a:spcAft>
          <a:spcPct val="0"/>
        </a:spcAft>
        <a:buChar char="–"/>
        <a:defRPr sz="2500">
          <a:solidFill>
            <a:schemeClr val="tx1"/>
          </a:solidFill>
          <a:latin typeface="+mn-lt"/>
        </a:defRPr>
      </a:lvl4pPr>
      <a:lvl5pPr marL="1587500" indent="-176213" algn="l" defTabSz="708025" rtl="0" eaLnBrk="0" fontAlgn="base" hangingPunct="0">
        <a:spcBef>
          <a:spcPct val="20000"/>
        </a:spcBef>
        <a:spcAft>
          <a:spcPct val="0"/>
        </a:spcAft>
        <a:buChar char="»"/>
        <a:defRPr>
          <a:solidFill>
            <a:schemeClr val="tx1"/>
          </a:solidFill>
          <a:latin typeface="+mn-lt"/>
        </a:defRPr>
      </a:lvl5pPr>
      <a:lvl6pPr marL="2044700" indent="-176213" algn="l" defTabSz="708025" rtl="0" fontAlgn="base">
        <a:spcBef>
          <a:spcPct val="20000"/>
        </a:spcBef>
        <a:spcAft>
          <a:spcPct val="0"/>
        </a:spcAft>
        <a:buChar char="»"/>
        <a:defRPr>
          <a:solidFill>
            <a:schemeClr val="tx1"/>
          </a:solidFill>
          <a:latin typeface="+mn-lt"/>
        </a:defRPr>
      </a:lvl6pPr>
      <a:lvl7pPr marL="2501900" indent="-176213" algn="l" defTabSz="708025" rtl="0" fontAlgn="base">
        <a:spcBef>
          <a:spcPct val="20000"/>
        </a:spcBef>
        <a:spcAft>
          <a:spcPct val="0"/>
        </a:spcAft>
        <a:buChar char="»"/>
        <a:defRPr>
          <a:solidFill>
            <a:schemeClr val="tx1"/>
          </a:solidFill>
          <a:latin typeface="+mn-lt"/>
        </a:defRPr>
      </a:lvl7pPr>
      <a:lvl8pPr marL="2959100" indent="-176213" algn="l" defTabSz="708025" rtl="0" fontAlgn="base">
        <a:spcBef>
          <a:spcPct val="20000"/>
        </a:spcBef>
        <a:spcAft>
          <a:spcPct val="0"/>
        </a:spcAft>
        <a:buChar char="»"/>
        <a:defRPr>
          <a:solidFill>
            <a:schemeClr val="tx1"/>
          </a:solidFill>
          <a:latin typeface="+mn-lt"/>
        </a:defRPr>
      </a:lvl8pPr>
      <a:lvl9pPr marL="3416300" indent="-176213" algn="l" defTabSz="70802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346075" y="1606550"/>
            <a:ext cx="8226425" cy="725488"/>
          </a:xfrm>
          <a:prstGeom prst="rect">
            <a:avLst/>
          </a:prstGeom>
          <a:noFill/>
          <a:ln w="9525">
            <a:noFill/>
            <a:miter lim="800000"/>
            <a:headEnd/>
            <a:tailEnd/>
          </a:ln>
        </p:spPr>
        <p:txBody>
          <a:bodyPr vert="horz" wrap="square" lIns="70523" tIns="35261" rIns="70523" bIns="35261" numCol="1" anchor="ctr" anchorCtr="0" compatLnSpc="1">
            <a:prstTxWarp prst="textNoShape">
              <a:avLst/>
            </a:prstTxWarp>
            <a:spAutoFit/>
          </a:bodyPr>
          <a:lstStyle/>
          <a:p>
            <a:pPr lvl="0"/>
            <a:r>
              <a:rPr lang="en-GB" smtClean="0"/>
              <a:t>Title in colour - Arial 48pt</a:t>
            </a:r>
          </a:p>
        </p:txBody>
      </p:sp>
      <p:sp>
        <p:nvSpPr>
          <p:cNvPr id="136195"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523" tIns="35261" rIns="70523" bIns="35261"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19812"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19813"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r">
              <a:defRPr sz="1000">
                <a:solidFill>
                  <a:schemeClr val="tx1"/>
                </a:solidFill>
              </a:defRPr>
            </a:lvl1pPr>
          </a:lstStyle>
          <a:p>
            <a:pPr>
              <a:defRPr/>
            </a:pPr>
            <a:fld id="{936984D6-D230-48AA-898D-CF433DAF855C}" type="slidenum">
              <a:rPr lang="en-GB"/>
              <a:pPr>
                <a:defRPr/>
              </a:pPr>
              <a:t>‹#›</a:t>
            </a:fld>
            <a:endParaRPr lang="en-GB"/>
          </a:p>
        </p:txBody>
      </p:sp>
      <p:pic>
        <p:nvPicPr>
          <p:cNvPr id="136198" name="Picture 6" descr="OUBSPowerPoint18mmShield"/>
          <p:cNvPicPr>
            <a:picLocks noChangeAspect="1" noChangeArrowheads="1"/>
          </p:cNvPicPr>
          <p:nvPr/>
        </p:nvPicPr>
        <p:blipFill>
          <a:blip r:embed="rId13"/>
          <a:srcRect/>
          <a:stretch>
            <a:fillRect/>
          </a:stretch>
        </p:blipFill>
        <p:spPr bwMode="auto">
          <a:xfrm>
            <a:off x="8304213" y="360363"/>
            <a:ext cx="568325"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1" r:id="rId1"/>
    <p:sldLayoutId id="2147483812" r:id="rId2"/>
    <p:sldLayoutId id="2147483811" r:id="rId3"/>
    <p:sldLayoutId id="2147483810" r:id="rId4"/>
    <p:sldLayoutId id="2147483809" r:id="rId5"/>
    <p:sldLayoutId id="2147483808" r:id="rId6"/>
    <p:sldLayoutId id="2147483807" r:id="rId7"/>
    <p:sldLayoutId id="2147483806" r:id="rId8"/>
    <p:sldLayoutId id="2147483805" r:id="rId9"/>
    <p:sldLayoutId id="2147483804" r:id="rId10"/>
    <p:sldLayoutId id="2147483803" r:id="rId11"/>
  </p:sldLayoutIdLst>
  <p:txStyles>
    <p:titleStyle>
      <a:lvl1pPr algn="l" defTabSz="708025" rtl="0" eaLnBrk="0" fontAlgn="base" hangingPunct="0">
        <a:spcBef>
          <a:spcPct val="0"/>
        </a:spcBef>
        <a:spcAft>
          <a:spcPct val="0"/>
        </a:spcAft>
        <a:defRPr sz="4300">
          <a:solidFill>
            <a:srgbClr val="CDCDCD"/>
          </a:solidFill>
          <a:latin typeface="+mj-lt"/>
          <a:ea typeface="+mj-ea"/>
          <a:cs typeface="+mj-cs"/>
        </a:defRPr>
      </a:lvl1pPr>
      <a:lvl2pPr algn="l" defTabSz="708025" rtl="0" eaLnBrk="0" fontAlgn="base" hangingPunct="0">
        <a:spcBef>
          <a:spcPct val="0"/>
        </a:spcBef>
        <a:spcAft>
          <a:spcPct val="0"/>
        </a:spcAft>
        <a:defRPr sz="4300">
          <a:solidFill>
            <a:srgbClr val="CDCDCD"/>
          </a:solidFill>
          <a:latin typeface="Arial" charset="0"/>
        </a:defRPr>
      </a:lvl2pPr>
      <a:lvl3pPr algn="l" defTabSz="708025" rtl="0" eaLnBrk="0" fontAlgn="base" hangingPunct="0">
        <a:spcBef>
          <a:spcPct val="0"/>
        </a:spcBef>
        <a:spcAft>
          <a:spcPct val="0"/>
        </a:spcAft>
        <a:defRPr sz="4300">
          <a:solidFill>
            <a:srgbClr val="CDCDCD"/>
          </a:solidFill>
          <a:latin typeface="Arial" charset="0"/>
        </a:defRPr>
      </a:lvl3pPr>
      <a:lvl4pPr algn="l" defTabSz="708025" rtl="0" eaLnBrk="0" fontAlgn="base" hangingPunct="0">
        <a:spcBef>
          <a:spcPct val="0"/>
        </a:spcBef>
        <a:spcAft>
          <a:spcPct val="0"/>
        </a:spcAft>
        <a:defRPr sz="4300">
          <a:solidFill>
            <a:srgbClr val="CDCDCD"/>
          </a:solidFill>
          <a:latin typeface="Arial" charset="0"/>
        </a:defRPr>
      </a:lvl4pPr>
      <a:lvl5pPr algn="l" defTabSz="708025" rtl="0" eaLnBrk="0" fontAlgn="base" hangingPunct="0">
        <a:spcBef>
          <a:spcPct val="0"/>
        </a:spcBef>
        <a:spcAft>
          <a:spcPct val="0"/>
        </a:spcAft>
        <a:defRPr sz="4300">
          <a:solidFill>
            <a:srgbClr val="CDCDCD"/>
          </a:solidFill>
          <a:latin typeface="Arial" charset="0"/>
        </a:defRPr>
      </a:lvl5pPr>
      <a:lvl6pPr marL="457200" algn="l" defTabSz="708025" rtl="0" fontAlgn="base">
        <a:spcBef>
          <a:spcPct val="0"/>
        </a:spcBef>
        <a:spcAft>
          <a:spcPct val="0"/>
        </a:spcAft>
        <a:defRPr sz="4300">
          <a:solidFill>
            <a:srgbClr val="CDCDCD"/>
          </a:solidFill>
          <a:latin typeface="Arial" charset="0"/>
        </a:defRPr>
      </a:lvl6pPr>
      <a:lvl7pPr marL="914400" algn="l" defTabSz="708025" rtl="0" fontAlgn="base">
        <a:spcBef>
          <a:spcPct val="0"/>
        </a:spcBef>
        <a:spcAft>
          <a:spcPct val="0"/>
        </a:spcAft>
        <a:defRPr sz="4300">
          <a:solidFill>
            <a:srgbClr val="CDCDCD"/>
          </a:solidFill>
          <a:latin typeface="Arial" charset="0"/>
        </a:defRPr>
      </a:lvl7pPr>
      <a:lvl8pPr marL="1371600" algn="l" defTabSz="708025" rtl="0" fontAlgn="base">
        <a:spcBef>
          <a:spcPct val="0"/>
        </a:spcBef>
        <a:spcAft>
          <a:spcPct val="0"/>
        </a:spcAft>
        <a:defRPr sz="4300">
          <a:solidFill>
            <a:srgbClr val="CDCDCD"/>
          </a:solidFill>
          <a:latin typeface="Arial" charset="0"/>
        </a:defRPr>
      </a:lvl8pPr>
      <a:lvl9pPr marL="1828800" algn="l" defTabSz="708025" rtl="0" fontAlgn="base">
        <a:spcBef>
          <a:spcPct val="0"/>
        </a:spcBef>
        <a:spcAft>
          <a:spcPct val="0"/>
        </a:spcAft>
        <a:defRPr sz="4300">
          <a:solidFill>
            <a:srgbClr val="CDCDCD"/>
          </a:solidFill>
          <a:latin typeface="Arial" charset="0"/>
        </a:defRPr>
      </a:lvl9pPr>
    </p:titleStyle>
    <p:bodyStyle>
      <a:lvl1pPr marL="265113" indent="-265113" algn="l" defTabSz="708025" rtl="0" eaLnBrk="0" fontAlgn="base" hangingPunct="0">
        <a:spcBef>
          <a:spcPct val="20000"/>
        </a:spcBef>
        <a:spcAft>
          <a:spcPct val="0"/>
        </a:spcAft>
        <a:buClr>
          <a:srgbClr val="CDCDCD"/>
        </a:buClr>
        <a:buChar char="•"/>
        <a:defRPr sz="2500">
          <a:solidFill>
            <a:srgbClr val="FFFFFF"/>
          </a:solidFill>
          <a:latin typeface="+mn-lt"/>
          <a:ea typeface="+mn-ea"/>
          <a:cs typeface="+mn-cs"/>
        </a:defRPr>
      </a:lvl1pPr>
      <a:lvl2pPr marL="574675" indent="-220663" algn="l" defTabSz="708025" rtl="0" eaLnBrk="0" fontAlgn="base" hangingPunct="0">
        <a:spcBef>
          <a:spcPct val="20000"/>
        </a:spcBef>
        <a:spcAft>
          <a:spcPct val="0"/>
        </a:spcAft>
        <a:buClr>
          <a:srgbClr val="CDCDCD"/>
        </a:buClr>
        <a:buChar char="–"/>
        <a:defRPr sz="2500">
          <a:solidFill>
            <a:srgbClr val="FFFFFF"/>
          </a:solidFill>
          <a:latin typeface="+mn-lt"/>
        </a:defRPr>
      </a:lvl2pPr>
      <a:lvl3pPr marL="882650" indent="-174625" algn="l" defTabSz="708025" rtl="0" eaLnBrk="0" fontAlgn="base" hangingPunct="0">
        <a:spcBef>
          <a:spcPct val="20000"/>
        </a:spcBef>
        <a:spcAft>
          <a:spcPct val="0"/>
        </a:spcAft>
        <a:buClr>
          <a:srgbClr val="CDCDCD"/>
        </a:buClr>
        <a:buChar char="•"/>
        <a:defRPr sz="2500">
          <a:solidFill>
            <a:srgbClr val="FFFFFF"/>
          </a:solidFill>
          <a:latin typeface="+mn-lt"/>
        </a:defRPr>
      </a:lvl3pPr>
      <a:lvl4pPr marL="1236663" indent="-176213" algn="l" defTabSz="708025" rtl="0" eaLnBrk="0" fontAlgn="base" hangingPunct="0">
        <a:spcBef>
          <a:spcPct val="20000"/>
        </a:spcBef>
        <a:spcAft>
          <a:spcPct val="0"/>
        </a:spcAft>
        <a:buClr>
          <a:srgbClr val="CDCDCD"/>
        </a:buClr>
        <a:buChar char="–"/>
        <a:defRPr sz="2500">
          <a:solidFill>
            <a:srgbClr val="FFFFFF"/>
          </a:solidFill>
          <a:latin typeface="+mn-lt"/>
        </a:defRPr>
      </a:lvl4pPr>
      <a:lvl5pPr marL="1587500" indent="-176213" algn="l" defTabSz="708025" rtl="0" eaLnBrk="0" fontAlgn="base" hangingPunct="0">
        <a:spcBef>
          <a:spcPct val="20000"/>
        </a:spcBef>
        <a:spcAft>
          <a:spcPct val="0"/>
        </a:spcAft>
        <a:buClr>
          <a:srgbClr val="CDCDCD"/>
        </a:buClr>
        <a:buChar char="»"/>
        <a:defRPr>
          <a:solidFill>
            <a:srgbClr val="FFFFFF"/>
          </a:solidFill>
          <a:latin typeface="+mn-lt"/>
        </a:defRPr>
      </a:lvl5pPr>
      <a:lvl6pPr marL="2044700" indent="-176213" algn="l" defTabSz="708025" rtl="0" fontAlgn="base">
        <a:spcBef>
          <a:spcPct val="20000"/>
        </a:spcBef>
        <a:spcAft>
          <a:spcPct val="0"/>
        </a:spcAft>
        <a:buClr>
          <a:srgbClr val="CDCDCD"/>
        </a:buClr>
        <a:buChar char="»"/>
        <a:defRPr>
          <a:solidFill>
            <a:srgbClr val="FFFFFF"/>
          </a:solidFill>
          <a:latin typeface="+mn-lt"/>
        </a:defRPr>
      </a:lvl6pPr>
      <a:lvl7pPr marL="2501900" indent="-176213" algn="l" defTabSz="708025" rtl="0" fontAlgn="base">
        <a:spcBef>
          <a:spcPct val="20000"/>
        </a:spcBef>
        <a:spcAft>
          <a:spcPct val="0"/>
        </a:spcAft>
        <a:buClr>
          <a:srgbClr val="CDCDCD"/>
        </a:buClr>
        <a:buChar char="»"/>
        <a:defRPr>
          <a:solidFill>
            <a:srgbClr val="FFFFFF"/>
          </a:solidFill>
          <a:latin typeface="+mn-lt"/>
        </a:defRPr>
      </a:lvl7pPr>
      <a:lvl8pPr marL="2959100" indent="-176213" algn="l" defTabSz="708025" rtl="0" fontAlgn="base">
        <a:spcBef>
          <a:spcPct val="20000"/>
        </a:spcBef>
        <a:spcAft>
          <a:spcPct val="0"/>
        </a:spcAft>
        <a:buClr>
          <a:srgbClr val="CDCDCD"/>
        </a:buClr>
        <a:buChar char="»"/>
        <a:defRPr>
          <a:solidFill>
            <a:srgbClr val="FFFFFF"/>
          </a:solidFill>
          <a:latin typeface="+mn-lt"/>
        </a:defRPr>
      </a:lvl8pPr>
      <a:lvl9pPr marL="3416300" indent="-176213" algn="l" defTabSz="708025" rtl="0" fontAlgn="base">
        <a:spcBef>
          <a:spcPct val="20000"/>
        </a:spcBef>
        <a:spcAft>
          <a:spcPct val="0"/>
        </a:spcAft>
        <a:buClr>
          <a:srgbClr val="CDCDCD"/>
        </a:buClr>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6E057D"/>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bwMode="auto">
          <a:xfrm>
            <a:off x="346075" y="1606550"/>
            <a:ext cx="8226425" cy="725488"/>
          </a:xfrm>
          <a:prstGeom prst="rect">
            <a:avLst/>
          </a:prstGeom>
          <a:noFill/>
          <a:ln w="9525">
            <a:noFill/>
            <a:miter lim="800000"/>
            <a:headEnd/>
            <a:tailEnd/>
          </a:ln>
        </p:spPr>
        <p:txBody>
          <a:bodyPr vert="horz" wrap="square" lIns="70513" tIns="35256" rIns="70513" bIns="35256" numCol="1" anchor="ctr" anchorCtr="0" compatLnSpc="1">
            <a:prstTxWarp prst="textNoShape">
              <a:avLst/>
            </a:prstTxWarp>
            <a:spAutoFit/>
          </a:bodyPr>
          <a:lstStyle/>
          <a:p>
            <a:pPr lvl="0"/>
            <a:r>
              <a:rPr lang="en-GB" smtClean="0"/>
              <a:t>Title in colour - Arial 48pt</a:t>
            </a:r>
          </a:p>
        </p:txBody>
      </p:sp>
      <p:sp>
        <p:nvSpPr>
          <p:cNvPr id="148483"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513" tIns="35256" rIns="70513" bIns="3525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21860"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13" tIns="35256" rIns="70513" bIns="35256"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21861"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13" tIns="35256" rIns="70513" bIns="35256" numCol="1" anchor="t" anchorCtr="0" compatLnSpc="1">
            <a:prstTxWarp prst="textNoShape">
              <a:avLst/>
            </a:prstTxWarp>
          </a:bodyPr>
          <a:lstStyle>
            <a:lvl1pPr algn="r">
              <a:defRPr sz="1000">
                <a:solidFill>
                  <a:schemeClr val="tx1"/>
                </a:solidFill>
              </a:defRPr>
            </a:lvl1pPr>
          </a:lstStyle>
          <a:p>
            <a:pPr>
              <a:defRPr/>
            </a:pPr>
            <a:fld id="{A745BD5A-F1E2-4458-8F7A-D66951FFED52}" type="slidenum">
              <a:rPr lang="en-GB"/>
              <a:pPr>
                <a:defRPr/>
              </a:pPr>
              <a:t>‹#›</a:t>
            </a:fld>
            <a:endParaRPr lang="en-GB"/>
          </a:p>
        </p:txBody>
      </p:sp>
      <p:pic>
        <p:nvPicPr>
          <p:cNvPr id="148486" name="Picture 6" descr="OUBSPowerPoint18mmShield"/>
          <p:cNvPicPr>
            <a:picLocks noChangeAspect="1" noChangeArrowheads="1"/>
          </p:cNvPicPr>
          <p:nvPr/>
        </p:nvPicPr>
        <p:blipFill>
          <a:blip r:embed="rId13"/>
          <a:srcRect/>
          <a:stretch>
            <a:fillRect/>
          </a:stretch>
        </p:blipFill>
        <p:spPr bwMode="auto">
          <a:xfrm>
            <a:off x="8242300" y="360363"/>
            <a:ext cx="566738"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2"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Lst>
  <p:txStyles>
    <p:titleStyle>
      <a:lvl1pPr algn="l" defTabSz="708025" rtl="0" eaLnBrk="0" fontAlgn="base" hangingPunct="0">
        <a:spcBef>
          <a:spcPct val="0"/>
        </a:spcBef>
        <a:spcAft>
          <a:spcPct val="0"/>
        </a:spcAft>
        <a:defRPr sz="4300">
          <a:solidFill>
            <a:srgbClr val="CDCDCD"/>
          </a:solidFill>
          <a:latin typeface="+mj-lt"/>
          <a:ea typeface="+mj-ea"/>
          <a:cs typeface="+mj-cs"/>
        </a:defRPr>
      </a:lvl1pPr>
      <a:lvl2pPr algn="l" defTabSz="708025" rtl="0" eaLnBrk="0" fontAlgn="base" hangingPunct="0">
        <a:spcBef>
          <a:spcPct val="0"/>
        </a:spcBef>
        <a:spcAft>
          <a:spcPct val="0"/>
        </a:spcAft>
        <a:defRPr sz="4300">
          <a:solidFill>
            <a:srgbClr val="CDCDCD"/>
          </a:solidFill>
          <a:latin typeface="Arial" charset="0"/>
        </a:defRPr>
      </a:lvl2pPr>
      <a:lvl3pPr algn="l" defTabSz="708025" rtl="0" eaLnBrk="0" fontAlgn="base" hangingPunct="0">
        <a:spcBef>
          <a:spcPct val="0"/>
        </a:spcBef>
        <a:spcAft>
          <a:spcPct val="0"/>
        </a:spcAft>
        <a:defRPr sz="4300">
          <a:solidFill>
            <a:srgbClr val="CDCDCD"/>
          </a:solidFill>
          <a:latin typeface="Arial" charset="0"/>
        </a:defRPr>
      </a:lvl3pPr>
      <a:lvl4pPr algn="l" defTabSz="708025" rtl="0" eaLnBrk="0" fontAlgn="base" hangingPunct="0">
        <a:spcBef>
          <a:spcPct val="0"/>
        </a:spcBef>
        <a:spcAft>
          <a:spcPct val="0"/>
        </a:spcAft>
        <a:defRPr sz="4300">
          <a:solidFill>
            <a:srgbClr val="CDCDCD"/>
          </a:solidFill>
          <a:latin typeface="Arial" charset="0"/>
        </a:defRPr>
      </a:lvl4pPr>
      <a:lvl5pPr algn="l" defTabSz="708025" rtl="0" eaLnBrk="0" fontAlgn="base" hangingPunct="0">
        <a:spcBef>
          <a:spcPct val="0"/>
        </a:spcBef>
        <a:spcAft>
          <a:spcPct val="0"/>
        </a:spcAft>
        <a:defRPr sz="4300">
          <a:solidFill>
            <a:srgbClr val="CDCDCD"/>
          </a:solidFill>
          <a:latin typeface="Arial" charset="0"/>
        </a:defRPr>
      </a:lvl5pPr>
      <a:lvl6pPr marL="457200" algn="l" defTabSz="708025" rtl="0" fontAlgn="base">
        <a:spcBef>
          <a:spcPct val="0"/>
        </a:spcBef>
        <a:spcAft>
          <a:spcPct val="0"/>
        </a:spcAft>
        <a:defRPr sz="4300">
          <a:solidFill>
            <a:srgbClr val="CDCDCD"/>
          </a:solidFill>
          <a:latin typeface="Arial" charset="0"/>
        </a:defRPr>
      </a:lvl6pPr>
      <a:lvl7pPr marL="914400" algn="l" defTabSz="708025" rtl="0" fontAlgn="base">
        <a:spcBef>
          <a:spcPct val="0"/>
        </a:spcBef>
        <a:spcAft>
          <a:spcPct val="0"/>
        </a:spcAft>
        <a:defRPr sz="4300">
          <a:solidFill>
            <a:srgbClr val="CDCDCD"/>
          </a:solidFill>
          <a:latin typeface="Arial" charset="0"/>
        </a:defRPr>
      </a:lvl7pPr>
      <a:lvl8pPr marL="1371600" algn="l" defTabSz="708025" rtl="0" fontAlgn="base">
        <a:spcBef>
          <a:spcPct val="0"/>
        </a:spcBef>
        <a:spcAft>
          <a:spcPct val="0"/>
        </a:spcAft>
        <a:defRPr sz="4300">
          <a:solidFill>
            <a:srgbClr val="CDCDCD"/>
          </a:solidFill>
          <a:latin typeface="Arial" charset="0"/>
        </a:defRPr>
      </a:lvl8pPr>
      <a:lvl9pPr marL="1828800" algn="l" defTabSz="708025" rtl="0" fontAlgn="base">
        <a:spcBef>
          <a:spcPct val="0"/>
        </a:spcBef>
        <a:spcAft>
          <a:spcPct val="0"/>
        </a:spcAft>
        <a:defRPr sz="4300">
          <a:solidFill>
            <a:srgbClr val="CDCDCD"/>
          </a:solidFill>
          <a:latin typeface="Arial" charset="0"/>
        </a:defRPr>
      </a:lvl9pPr>
    </p:titleStyle>
    <p:bodyStyle>
      <a:lvl1pPr marL="265113" indent="-265113" algn="l" defTabSz="708025" rtl="0" eaLnBrk="0" fontAlgn="base" hangingPunct="0">
        <a:spcBef>
          <a:spcPct val="20000"/>
        </a:spcBef>
        <a:spcAft>
          <a:spcPct val="0"/>
        </a:spcAft>
        <a:buClr>
          <a:srgbClr val="CDCDCD"/>
        </a:buClr>
        <a:buChar char="•"/>
        <a:defRPr sz="2500">
          <a:solidFill>
            <a:srgbClr val="FFFFFF"/>
          </a:solidFill>
          <a:latin typeface="+mn-lt"/>
          <a:ea typeface="+mn-ea"/>
          <a:cs typeface="+mn-cs"/>
        </a:defRPr>
      </a:lvl1pPr>
      <a:lvl2pPr marL="574675" indent="-220663" algn="l" defTabSz="708025" rtl="0" eaLnBrk="0" fontAlgn="base" hangingPunct="0">
        <a:spcBef>
          <a:spcPct val="20000"/>
        </a:spcBef>
        <a:spcAft>
          <a:spcPct val="0"/>
        </a:spcAft>
        <a:buClr>
          <a:srgbClr val="CDCDCD"/>
        </a:buClr>
        <a:buChar char="–"/>
        <a:defRPr sz="2500">
          <a:solidFill>
            <a:srgbClr val="FFFFFF"/>
          </a:solidFill>
          <a:latin typeface="+mn-lt"/>
        </a:defRPr>
      </a:lvl2pPr>
      <a:lvl3pPr marL="882650" indent="-174625" algn="l" defTabSz="708025" rtl="0" eaLnBrk="0" fontAlgn="base" hangingPunct="0">
        <a:spcBef>
          <a:spcPct val="20000"/>
        </a:spcBef>
        <a:spcAft>
          <a:spcPct val="0"/>
        </a:spcAft>
        <a:buClr>
          <a:srgbClr val="CDCDCD"/>
        </a:buClr>
        <a:buChar char="•"/>
        <a:defRPr sz="2500">
          <a:solidFill>
            <a:srgbClr val="FFFFFF"/>
          </a:solidFill>
          <a:latin typeface="+mn-lt"/>
        </a:defRPr>
      </a:lvl3pPr>
      <a:lvl4pPr marL="1236663" indent="-176213" algn="l" defTabSz="708025" rtl="0" eaLnBrk="0" fontAlgn="base" hangingPunct="0">
        <a:spcBef>
          <a:spcPct val="20000"/>
        </a:spcBef>
        <a:spcAft>
          <a:spcPct val="0"/>
        </a:spcAft>
        <a:buClr>
          <a:srgbClr val="CDCDCD"/>
        </a:buClr>
        <a:buChar char="–"/>
        <a:defRPr sz="2500">
          <a:solidFill>
            <a:srgbClr val="FFFFFF"/>
          </a:solidFill>
          <a:latin typeface="+mn-lt"/>
        </a:defRPr>
      </a:lvl4pPr>
      <a:lvl5pPr marL="1587500" indent="-176213" algn="l" defTabSz="708025" rtl="0" eaLnBrk="0" fontAlgn="base" hangingPunct="0">
        <a:spcBef>
          <a:spcPct val="20000"/>
        </a:spcBef>
        <a:spcAft>
          <a:spcPct val="0"/>
        </a:spcAft>
        <a:buClr>
          <a:srgbClr val="CDCDCD"/>
        </a:buClr>
        <a:buChar char="»"/>
        <a:defRPr>
          <a:solidFill>
            <a:srgbClr val="FFFFFF"/>
          </a:solidFill>
          <a:latin typeface="+mn-lt"/>
        </a:defRPr>
      </a:lvl5pPr>
      <a:lvl6pPr marL="2044700" indent="-176213" algn="l" defTabSz="708025" rtl="0" fontAlgn="base">
        <a:spcBef>
          <a:spcPct val="20000"/>
        </a:spcBef>
        <a:spcAft>
          <a:spcPct val="0"/>
        </a:spcAft>
        <a:buClr>
          <a:srgbClr val="CDCDCD"/>
        </a:buClr>
        <a:buChar char="»"/>
        <a:defRPr>
          <a:solidFill>
            <a:srgbClr val="FFFFFF"/>
          </a:solidFill>
          <a:latin typeface="+mn-lt"/>
        </a:defRPr>
      </a:lvl6pPr>
      <a:lvl7pPr marL="2501900" indent="-176213" algn="l" defTabSz="708025" rtl="0" fontAlgn="base">
        <a:spcBef>
          <a:spcPct val="20000"/>
        </a:spcBef>
        <a:spcAft>
          <a:spcPct val="0"/>
        </a:spcAft>
        <a:buClr>
          <a:srgbClr val="CDCDCD"/>
        </a:buClr>
        <a:buChar char="»"/>
        <a:defRPr>
          <a:solidFill>
            <a:srgbClr val="FFFFFF"/>
          </a:solidFill>
          <a:latin typeface="+mn-lt"/>
        </a:defRPr>
      </a:lvl7pPr>
      <a:lvl8pPr marL="2959100" indent="-176213" algn="l" defTabSz="708025" rtl="0" fontAlgn="base">
        <a:spcBef>
          <a:spcPct val="20000"/>
        </a:spcBef>
        <a:spcAft>
          <a:spcPct val="0"/>
        </a:spcAft>
        <a:buClr>
          <a:srgbClr val="CDCDCD"/>
        </a:buClr>
        <a:buChar char="»"/>
        <a:defRPr>
          <a:solidFill>
            <a:srgbClr val="FFFFFF"/>
          </a:solidFill>
          <a:latin typeface="+mn-lt"/>
        </a:defRPr>
      </a:lvl8pPr>
      <a:lvl9pPr marL="3416300" indent="-176213" algn="l" defTabSz="708025" rtl="0" fontAlgn="base">
        <a:spcBef>
          <a:spcPct val="20000"/>
        </a:spcBef>
        <a:spcAft>
          <a:spcPct val="0"/>
        </a:spcAft>
        <a:buClr>
          <a:srgbClr val="CDCDCD"/>
        </a:buClr>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rgbClr val="00695F"/>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bwMode="auto">
          <a:xfrm>
            <a:off x="346075" y="1606550"/>
            <a:ext cx="8226425" cy="725488"/>
          </a:xfrm>
          <a:prstGeom prst="rect">
            <a:avLst/>
          </a:prstGeom>
          <a:noFill/>
          <a:ln w="9525">
            <a:noFill/>
            <a:miter lim="800000"/>
            <a:headEnd/>
            <a:tailEnd/>
          </a:ln>
        </p:spPr>
        <p:txBody>
          <a:bodyPr vert="horz" wrap="square" lIns="70504" tIns="35251" rIns="70504" bIns="35251" numCol="1" anchor="ctr" anchorCtr="0" compatLnSpc="1">
            <a:prstTxWarp prst="textNoShape">
              <a:avLst/>
            </a:prstTxWarp>
            <a:spAutoFit/>
          </a:bodyPr>
          <a:lstStyle/>
          <a:p>
            <a:pPr lvl="0"/>
            <a:r>
              <a:rPr lang="en-GB" smtClean="0"/>
              <a:t>Title in colour - Arial 48pt</a:t>
            </a:r>
          </a:p>
        </p:txBody>
      </p:sp>
      <p:sp>
        <p:nvSpPr>
          <p:cNvPr id="160771"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504" tIns="35251" rIns="70504" bIns="35251"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239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04" tIns="35251" rIns="70504" bIns="35251"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23909"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04" tIns="35251" rIns="70504" bIns="35251" numCol="1" anchor="t" anchorCtr="0" compatLnSpc="1">
            <a:prstTxWarp prst="textNoShape">
              <a:avLst/>
            </a:prstTxWarp>
          </a:bodyPr>
          <a:lstStyle>
            <a:lvl1pPr algn="r">
              <a:defRPr sz="1000">
                <a:solidFill>
                  <a:schemeClr val="tx1"/>
                </a:solidFill>
              </a:defRPr>
            </a:lvl1pPr>
          </a:lstStyle>
          <a:p>
            <a:pPr>
              <a:defRPr/>
            </a:pPr>
            <a:fld id="{95D06EE6-E061-4862-B3EC-6E7095414C27}" type="slidenum">
              <a:rPr lang="en-GB"/>
              <a:pPr>
                <a:defRPr/>
              </a:pPr>
              <a:t>‹#›</a:t>
            </a:fld>
            <a:endParaRPr lang="en-GB"/>
          </a:p>
        </p:txBody>
      </p:sp>
      <p:pic>
        <p:nvPicPr>
          <p:cNvPr id="160774" name="Picture 6" descr="OUBSPowerPoint18mmShield"/>
          <p:cNvPicPr>
            <a:picLocks noChangeAspect="1" noChangeArrowheads="1"/>
          </p:cNvPicPr>
          <p:nvPr/>
        </p:nvPicPr>
        <p:blipFill>
          <a:blip r:embed="rId13"/>
          <a:srcRect/>
          <a:stretch>
            <a:fillRect/>
          </a:stretch>
        </p:blipFill>
        <p:spPr bwMode="auto">
          <a:xfrm>
            <a:off x="8242300" y="360363"/>
            <a:ext cx="566738"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3" r:id="rId1"/>
    <p:sldLayoutId id="2147483832" r:id="rId2"/>
    <p:sldLayoutId id="2147483831" r:id="rId3"/>
    <p:sldLayoutId id="2147483830" r:id="rId4"/>
    <p:sldLayoutId id="2147483829" r:id="rId5"/>
    <p:sldLayoutId id="2147483828" r:id="rId6"/>
    <p:sldLayoutId id="2147483827" r:id="rId7"/>
    <p:sldLayoutId id="2147483826" r:id="rId8"/>
    <p:sldLayoutId id="2147483825" r:id="rId9"/>
    <p:sldLayoutId id="2147483824" r:id="rId10"/>
    <p:sldLayoutId id="2147483823" r:id="rId11"/>
  </p:sldLayoutIdLst>
  <p:txStyles>
    <p:titleStyle>
      <a:lvl1pPr algn="l" defTabSz="708025" rtl="0" eaLnBrk="0" fontAlgn="base" hangingPunct="0">
        <a:spcBef>
          <a:spcPct val="0"/>
        </a:spcBef>
        <a:spcAft>
          <a:spcPct val="0"/>
        </a:spcAft>
        <a:defRPr sz="4300">
          <a:solidFill>
            <a:srgbClr val="CDCDCD"/>
          </a:solidFill>
          <a:latin typeface="+mj-lt"/>
          <a:ea typeface="+mj-ea"/>
          <a:cs typeface="+mj-cs"/>
        </a:defRPr>
      </a:lvl1pPr>
      <a:lvl2pPr algn="l" defTabSz="708025" rtl="0" eaLnBrk="0" fontAlgn="base" hangingPunct="0">
        <a:spcBef>
          <a:spcPct val="0"/>
        </a:spcBef>
        <a:spcAft>
          <a:spcPct val="0"/>
        </a:spcAft>
        <a:defRPr sz="4300">
          <a:solidFill>
            <a:srgbClr val="CDCDCD"/>
          </a:solidFill>
          <a:latin typeface="Arial" charset="0"/>
        </a:defRPr>
      </a:lvl2pPr>
      <a:lvl3pPr algn="l" defTabSz="708025" rtl="0" eaLnBrk="0" fontAlgn="base" hangingPunct="0">
        <a:spcBef>
          <a:spcPct val="0"/>
        </a:spcBef>
        <a:spcAft>
          <a:spcPct val="0"/>
        </a:spcAft>
        <a:defRPr sz="4300">
          <a:solidFill>
            <a:srgbClr val="CDCDCD"/>
          </a:solidFill>
          <a:latin typeface="Arial" charset="0"/>
        </a:defRPr>
      </a:lvl3pPr>
      <a:lvl4pPr algn="l" defTabSz="708025" rtl="0" eaLnBrk="0" fontAlgn="base" hangingPunct="0">
        <a:spcBef>
          <a:spcPct val="0"/>
        </a:spcBef>
        <a:spcAft>
          <a:spcPct val="0"/>
        </a:spcAft>
        <a:defRPr sz="4300">
          <a:solidFill>
            <a:srgbClr val="CDCDCD"/>
          </a:solidFill>
          <a:latin typeface="Arial" charset="0"/>
        </a:defRPr>
      </a:lvl4pPr>
      <a:lvl5pPr algn="l" defTabSz="708025" rtl="0" eaLnBrk="0" fontAlgn="base" hangingPunct="0">
        <a:spcBef>
          <a:spcPct val="0"/>
        </a:spcBef>
        <a:spcAft>
          <a:spcPct val="0"/>
        </a:spcAft>
        <a:defRPr sz="4300">
          <a:solidFill>
            <a:srgbClr val="CDCDCD"/>
          </a:solidFill>
          <a:latin typeface="Arial" charset="0"/>
        </a:defRPr>
      </a:lvl5pPr>
      <a:lvl6pPr marL="457200" algn="l" defTabSz="708025" rtl="0" fontAlgn="base">
        <a:spcBef>
          <a:spcPct val="0"/>
        </a:spcBef>
        <a:spcAft>
          <a:spcPct val="0"/>
        </a:spcAft>
        <a:defRPr sz="4300">
          <a:solidFill>
            <a:srgbClr val="CDCDCD"/>
          </a:solidFill>
          <a:latin typeface="Arial" charset="0"/>
        </a:defRPr>
      </a:lvl6pPr>
      <a:lvl7pPr marL="914400" algn="l" defTabSz="708025" rtl="0" fontAlgn="base">
        <a:spcBef>
          <a:spcPct val="0"/>
        </a:spcBef>
        <a:spcAft>
          <a:spcPct val="0"/>
        </a:spcAft>
        <a:defRPr sz="4300">
          <a:solidFill>
            <a:srgbClr val="CDCDCD"/>
          </a:solidFill>
          <a:latin typeface="Arial" charset="0"/>
        </a:defRPr>
      </a:lvl7pPr>
      <a:lvl8pPr marL="1371600" algn="l" defTabSz="708025" rtl="0" fontAlgn="base">
        <a:spcBef>
          <a:spcPct val="0"/>
        </a:spcBef>
        <a:spcAft>
          <a:spcPct val="0"/>
        </a:spcAft>
        <a:defRPr sz="4300">
          <a:solidFill>
            <a:srgbClr val="CDCDCD"/>
          </a:solidFill>
          <a:latin typeface="Arial" charset="0"/>
        </a:defRPr>
      </a:lvl8pPr>
      <a:lvl9pPr marL="1828800" algn="l" defTabSz="708025" rtl="0" fontAlgn="base">
        <a:spcBef>
          <a:spcPct val="0"/>
        </a:spcBef>
        <a:spcAft>
          <a:spcPct val="0"/>
        </a:spcAft>
        <a:defRPr sz="4300">
          <a:solidFill>
            <a:srgbClr val="CDCDCD"/>
          </a:solidFill>
          <a:latin typeface="Arial" charset="0"/>
        </a:defRPr>
      </a:lvl9pPr>
    </p:titleStyle>
    <p:bodyStyle>
      <a:lvl1pPr marL="265113" indent="-265113" algn="l" defTabSz="708025" rtl="0" eaLnBrk="0" fontAlgn="base" hangingPunct="0">
        <a:spcBef>
          <a:spcPct val="20000"/>
        </a:spcBef>
        <a:spcAft>
          <a:spcPct val="0"/>
        </a:spcAft>
        <a:buClr>
          <a:srgbClr val="CDCDCD"/>
        </a:buClr>
        <a:buChar char="•"/>
        <a:defRPr sz="2500">
          <a:solidFill>
            <a:srgbClr val="FFFFFF"/>
          </a:solidFill>
          <a:latin typeface="+mn-lt"/>
          <a:ea typeface="+mn-ea"/>
          <a:cs typeface="+mn-cs"/>
        </a:defRPr>
      </a:lvl1pPr>
      <a:lvl2pPr marL="574675" indent="-220663" algn="l" defTabSz="708025" rtl="0" eaLnBrk="0" fontAlgn="base" hangingPunct="0">
        <a:spcBef>
          <a:spcPct val="20000"/>
        </a:spcBef>
        <a:spcAft>
          <a:spcPct val="0"/>
        </a:spcAft>
        <a:buClr>
          <a:srgbClr val="CDCDCD"/>
        </a:buClr>
        <a:buChar char="–"/>
        <a:defRPr sz="2500">
          <a:solidFill>
            <a:srgbClr val="FFFFFF"/>
          </a:solidFill>
          <a:latin typeface="+mn-lt"/>
        </a:defRPr>
      </a:lvl2pPr>
      <a:lvl3pPr marL="882650" indent="-174625" algn="l" defTabSz="708025" rtl="0" eaLnBrk="0" fontAlgn="base" hangingPunct="0">
        <a:spcBef>
          <a:spcPct val="20000"/>
        </a:spcBef>
        <a:spcAft>
          <a:spcPct val="0"/>
        </a:spcAft>
        <a:buClr>
          <a:srgbClr val="CDCDCD"/>
        </a:buClr>
        <a:buChar char="•"/>
        <a:defRPr sz="2500">
          <a:solidFill>
            <a:srgbClr val="FFFFFF"/>
          </a:solidFill>
          <a:latin typeface="+mn-lt"/>
        </a:defRPr>
      </a:lvl3pPr>
      <a:lvl4pPr marL="1236663" indent="-176213" algn="l" defTabSz="708025" rtl="0" eaLnBrk="0" fontAlgn="base" hangingPunct="0">
        <a:spcBef>
          <a:spcPct val="20000"/>
        </a:spcBef>
        <a:spcAft>
          <a:spcPct val="0"/>
        </a:spcAft>
        <a:buClr>
          <a:srgbClr val="CDCDCD"/>
        </a:buClr>
        <a:buChar char="–"/>
        <a:defRPr sz="2500">
          <a:solidFill>
            <a:srgbClr val="FFFFFF"/>
          </a:solidFill>
          <a:latin typeface="+mn-lt"/>
        </a:defRPr>
      </a:lvl4pPr>
      <a:lvl5pPr marL="1587500" indent="-176213" algn="l" defTabSz="708025" rtl="0" eaLnBrk="0" fontAlgn="base" hangingPunct="0">
        <a:spcBef>
          <a:spcPct val="20000"/>
        </a:spcBef>
        <a:spcAft>
          <a:spcPct val="0"/>
        </a:spcAft>
        <a:buClr>
          <a:srgbClr val="CDCDCD"/>
        </a:buClr>
        <a:buChar char="»"/>
        <a:defRPr>
          <a:solidFill>
            <a:srgbClr val="FFFFFF"/>
          </a:solidFill>
          <a:latin typeface="+mn-lt"/>
        </a:defRPr>
      </a:lvl5pPr>
      <a:lvl6pPr marL="2044700" indent="-176213" algn="l" defTabSz="708025" rtl="0" fontAlgn="base">
        <a:spcBef>
          <a:spcPct val="20000"/>
        </a:spcBef>
        <a:spcAft>
          <a:spcPct val="0"/>
        </a:spcAft>
        <a:buClr>
          <a:srgbClr val="CDCDCD"/>
        </a:buClr>
        <a:buChar char="»"/>
        <a:defRPr>
          <a:solidFill>
            <a:srgbClr val="FFFFFF"/>
          </a:solidFill>
          <a:latin typeface="+mn-lt"/>
        </a:defRPr>
      </a:lvl6pPr>
      <a:lvl7pPr marL="2501900" indent="-176213" algn="l" defTabSz="708025" rtl="0" fontAlgn="base">
        <a:spcBef>
          <a:spcPct val="20000"/>
        </a:spcBef>
        <a:spcAft>
          <a:spcPct val="0"/>
        </a:spcAft>
        <a:buClr>
          <a:srgbClr val="CDCDCD"/>
        </a:buClr>
        <a:buChar char="»"/>
        <a:defRPr>
          <a:solidFill>
            <a:srgbClr val="FFFFFF"/>
          </a:solidFill>
          <a:latin typeface="+mn-lt"/>
        </a:defRPr>
      </a:lvl7pPr>
      <a:lvl8pPr marL="2959100" indent="-176213" algn="l" defTabSz="708025" rtl="0" fontAlgn="base">
        <a:spcBef>
          <a:spcPct val="20000"/>
        </a:spcBef>
        <a:spcAft>
          <a:spcPct val="0"/>
        </a:spcAft>
        <a:buClr>
          <a:srgbClr val="CDCDCD"/>
        </a:buClr>
        <a:buChar char="»"/>
        <a:defRPr>
          <a:solidFill>
            <a:srgbClr val="FFFFFF"/>
          </a:solidFill>
          <a:latin typeface="+mn-lt"/>
        </a:defRPr>
      </a:lvl8pPr>
      <a:lvl9pPr marL="3416300" indent="-176213" algn="l" defTabSz="708025" rtl="0" fontAlgn="base">
        <a:spcBef>
          <a:spcPct val="20000"/>
        </a:spcBef>
        <a:spcAft>
          <a:spcPct val="0"/>
        </a:spcAft>
        <a:buClr>
          <a:srgbClr val="CDCDCD"/>
        </a:buClr>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bwMode="auto">
          <a:xfrm>
            <a:off x="346075" y="1606550"/>
            <a:ext cx="8226425" cy="725488"/>
          </a:xfrm>
          <a:prstGeom prst="rect">
            <a:avLst/>
          </a:prstGeom>
          <a:noFill/>
          <a:ln w="9525">
            <a:noFill/>
            <a:miter lim="800000"/>
            <a:headEnd/>
            <a:tailEnd/>
          </a:ln>
        </p:spPr>
        <p:txBody>
          <a:bodyPr vert="horz" wrap="square" lIns="70495" tIns="35246" rIns="70495" bIns="35246" numCol="1" anchor="ctr" anchorCtr="0" compatLnSpc="1">
            <a:prstTxWarp prst="textNoShape">
              <a:avLst/>
            </a:prstTxWarp>
            <a:spAutoFit/>
          </a:bodyPr>
          <a:lstStyle/>
          <a:p>
            <a:pPr lvl="0"/>
            <a:r>
              <a:rPr lang="en-GB" smtClean="0"/>
              <a:t>Title in colour - Arial 48pt</a:t>
            </a:r>
          </a:p>
        </p:txBody>
      </p:sp>
      <p:sp>
        <p:nvSpPr>
          <p:cNvPr id="173059"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495" tIns="35246" rIns="70495" bIns="3524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25956"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495" tIns="35246" rIns="70495" bIns="35246"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25957"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495" tIns="35246" rIns="70495" bIns="35246" numCol="1" anchor="t" anchorCtr="0" compatLnSpc="1">
            <a:prstTxWarp prst="textNoShape">
              <a:avLst/>
            </a:prstTxWarp>
          </a:bodyPr>
          <a:lstStyle>
            <a:lvl1pPr algn="r">
              <a:defRPr sz="1000">
                <a:solidFill>
                  <a:schemeClr val="tx1"/>
                </a:solidFill>
              </a:defRPr>
            </a:lvl1pPr>
          </a:lstStyle>
          <a:p>
            <a:pPr>
              <a:defRPr/>
            </a:pPr>
            <a:fld id="{B0352AEF-FEE7-4D30-9CC7-70756FA9A953}" type="slidenum">
              <a:rPr lang="en-GB"/>
              <a:pPr>
                <a:defRPr/>
              </a:pPr>
              <a:t>‹#›</a:t>
            </a:fld>
            <a:endParaRPr lang="en-GB"/>
          </a:p>
        </p:txBody>
      </p:sp>
      <p:pic>
        <p:nvPicPr>
          <p:cNvPr id="173062" name="Picture 6" descr="OUBSPowerPoint18mmShield"/>
          <p:cNvPicPr>
            <a:picLocks noChangeAspect="1" noChangeArrowheads="1"/>
          </p:cNvPicPr>
          <p:nvPr/>
        </p:nvPicPr>
        <p:blipFill>
          <a:blip r:embed="rId13"/>
          <a:srcRect/>
          <a:stretch>
            <a:fillRect/>
          </a:stretch>
        </p:blipFill>
        <p:spPr bwMode="auto">
          <a:xfrm>
            <a:off x="8242300" y="360363"/>
            <a:ext cx="566738"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4" r:id="rId1"/>
    <p:sldLayoutId id="2147483842" r:id="rId2"/>
    <p:sldLayoutId id="2147483841" r:id="rId3"/>
    <p:sldLayoutId id="2147483840" r:id="rId4"/>
    <p:sldLayoutId id="2147483839" r:id="rId5"/>
    <p:sldLayoutId id="2147483838" r:id="rId6"/>
    <p:sldLayoutId id="2147483837" r:id="rId7"/>
    <p:sldLayoutId id="2147483836" r:id="rId8"/>
    <p:sldLayoutId id="2147483835" r:id="rId9"/>
    <p:sldLayoutId id="2147483834" r:id="rId10"/>
    <p:sldLayoutId id="2147483833" r:id="rId11"/>
  </p:sldLayoutIdLst>
  <p:txStyles>
    <p:titleStyle>
      <a:lvl1pPr algn="l" defTabSz="708025" rtl="0" eaLnBrk="0" fontAlgn="base" hangingPunct="0">
        <a:spcBef>
          <a:spcPct val="0"/>
        </a:spcBef>
        <a:spcAft>
          <a:spcPct val="0"/>
        </a:spcAft>
        <a:defRPr sz="4300">
          <a:solidFill>
            <a:srgbClr val="CDCDCD"/>
          </a:solidFill>
          <a:latin typeface="+mj-lt"/>
          <a:ea typeface="+mj-ea"/>
          <a:cs typeface="+mj-cs"/>
        </a:defRPr>
      </a:lvl1pPr>
      <a:lvl2pPr algn="l" defTabSz="708025" rtl="0" eaLnBrk="0" fontAlgn="base" hangingPunct="0">
        <a:spcBef>
          <a:spcPct val="0"/>
        </a:spcBef>
        <a:spcAft>
          <a:spcPct val="0"/>
        </a:spcAft>
        <a:defRPr sz="4300">
          <a:solidFill>
            <a:srgbClr val="CDCDCD"/>
          </a:solidFill>
          <a:latin typeface="Arial" charset="0"/>
        </a:defRPr>
      </a:lvl2pPr>
      <a:lvl3pPr algn="l" defTabSz="708025" rtl="0" eaLnBrk="0" fontAlgn="base" hangingPunct="0">
        <a:spcBef>
          <a:spcPct val="0"/>
        </a:spcBef>
        <a:spcAft>
          <a:spcPct val="0"/>
        </a:spcAft>
        <a:defRPr sz="4300">
          <a:solidFill>
            <a:srgbClr val="CDCDCD"/>
          </a:solidFill>
          <a:latin typeface="Arial" charset="0"/>
        </a:defRPr>
      </a:lvl3pPr>
      <a:lvl4pPr algn="l" defTabSz="708025" rtl="0" eaLnBrk="0" fontAlgn="base" hangingPunct="0">
        <a:spcBef>
          <a:spcPct val="0"/>
        </a:spcBef>
        <a:spcAft>
          <a:spcPct val="0"/>
        </a:spcAft>
        <a:defRPr sz="4300">
          <a:solidFill>
            <a:srgbClr val="CDCDCD"/>
          </a:solidFill>
          <a:latin typeface="Arial" charset="0"/>
        </a:defRPr>
      </a:lvl4pPr>
      <a:lvl5pPr algn="l" defTabSz="708025" rtl="0" eaLnBrk="0" fontAlgn="base" hangingPunct="0">
        <a:spcBef>
          <a:spcPct val="0"/>
        </a:spcBef>
        <a:spcAft>
          <a:spcPct val="0"/>
        </a:spcAft>
        <a:defRPr sz="4300">
          <a:solidFill>
            <a:srgbClr val="CDCDCD"/>
          </a:solidFill>
          <a:latin typeface="Arial" charset="0"/>
        </a:defRPr>
      </a:lvl5pPr>
      <a:lvl6pPr marL="457200" algn="l" defTabSz="708025" rtl="0" fontAlgn="base">
        <a:spcBef>
          <a:spcPct val="0"/>
        </a:spcBef>
        <a:spcAft>
          <a:spcPct val="0"/>
        </a:spcAft>
        <a:defRPr sz="4300">
          <a:solidFill>
            <a:srgbClr val="CDCDCD"/>
          </a:solidFill>
          <a:latin typeface="Arial" charset="0"/>
        </a:defRPr>
      </a:lvl6pPr>
      <a:lvl7pPr marL="914400" algn="l" defTabSz="708025" rtl="0" fontAlgn="base">
        <a:spcBef>
          <a:spcPct val="0"/>
        </a:spcBef>
        <a:spcAft>
          <a:spcPct val="0"/>
        </a:spcAft>
        <a:defRPr sz="4300">
          <a:solidFill>
            <a:srgbClr val="CDCDCD"/>
          </a:solidFill>
          <a:latin typeface="Arial" charset="0"/>
        </a:defRPr>
      </a:lvl7pPr>
      <a:lvl8pPr marL="1371600" algn="l" defTabSz="708025" rtl="0" fontAlgn="base">
        <a:spcBef>
          <a:spcPct val="0"/>
        </a:spcBef>
        <a:spcAft>
          <a:spcPct val="0"/>
        </a:spcAft>
        <a:defRPr sz="4300">
          <a:solidFill>
            <a:srgbClr val="CDCDCD"/>
          </a:solidFill>
          <a:latin typeface="Arial" charset="0"/>
        </a:defRPr>
      </a:lvl8pPr>
      <a:lvl9pPr marL="1828800" algn="l" defTabSz="708025" rtl="0" fontAlgn="base">
        <a:spcBef>
          <a:spcPct val="0"/>
        </a:spcBef>
        <a:spcAft>
          <a:spcPct val="0"/>
        </a:spcAft>
        <a:defRPr sz="4300">
          <a:solidFill>
            <a:srgbClr val="CDCDCD"/>
          </a:solidFill>
          <a:latin typeface="Arial" charset="0"/>
        </a:defRPr>
      </a:lvl9pPr>
    </p:titleStyle>
    <p:bodyStyle>
      <a:lvl1pPr marL="265113" indent="-265113" algn="l" defTabSz="708025" rtl="0" eaLnBrk="0" fontAlgn="base" hangingPunct="0">
        <a:spcBef>
          <a:spcPct val="20000"/>
        </a:spcBef>
        <a:spcAft>
          <a:spcPct val="0"/>
        </a:spcAft>
        <a:buClr>
          <a:srgbClr val="CDCDCD"/>
        </a:buClr>
        <a:buChar char="•"/>
        <a:defRPr sz="2500">
          <a:solidFill>
            <a:srgbClr val="FFFFFF"/>
          </a:solidFill>
          <a:latin typeface="+mn-lt"/>
          <a:ea typeface="+mn-ea"/>
          <a:cs typeface="+mn-cs"/>
        </a:defRPr>
      </a:lvl1pPr>
      <a:lvl2pPr marL="574675" indent="-220663" algn="l" defTabSz="708025" rtl="0" eaLnBrk="0" fontAlgn="base" hangingPunct="0">
        <a:spcBef>
          <a:spcPct val="20000"/>
        </a:spcBef>
        <a:spcAft>
          <a:spcPct val="0"/>
        </a:spcAft>
        <a:buClr>
          <a:srgbClr val="CDCDCD"/>
        </a:buClr>
        <a:buChar char="–"/>
        <a:defRPr sz="2500">
          <a:solidFill>
            <a:srgbClr val="FFFFFF"/>
          </a:solidFill>
          <a:latin typeface="+mn-lt"/>
        </a:defRPr>
      </a:lvl2pPr>
      <a:lvl3pPr marL="882650" indent="-174625" algn="l" defTabSz="708025" rtl="0" eaLnBrk="0" fontAlgn="base" hangingPunct="0">
        <a:spcBef>
          <a:spcPct val="20000"/>
        </a:spcBef>
        <a:spcAft>
          <a:spcPct val="0"/>
        </a:spcAft>
        <a:buClr>
          <a:srgbClr val="CDCDCD"/>
        </a:buClr>
        <a:buChar char="•"/>
        <a:defRPr sz="2500">
          <a:solidFill>
            <a:srgbClr val="FFFFFF"/>
          </a:solidFill>
          <a:latin typeface="+mn-lt"/>
        </a:defRPr>
      </a:lvl3pPr>
      <a:lvl4pPr marL="1236663" indent="-176213" algn="l" defTabSz="708025" rtl="0" eaLnBrk="0" fontAlgn="base" hangingPunct="0">
        <a:spcBef>
          <a:spcPct val="20000"/>
        </a:spcBef>
        <a:spcAft>
          <a:spcPct val="0"/>
        </a:spcAft>
        <a:buClr>
          <a:srgbClr val="CDCDCD"/>
        </a:buClr>
        <a:buChar char="–"/>
        <a:defRPr sz="2500">
          <a:solidFill>
            <a:srgbClr val="FFFFFF"/>
          </a:solidFill>
          <a:latin typeface="+mn-lt"/>
        </a:defRPr>
      </a:lvl4pPr>
      <a:lvl5pPr marL="1587500" indent="-176213" algn="l" defTabSz="708025" rtl="0" eaLnBrk="0" fontAlgn="base" hangingPunct="0">
        <a:spcBef>
          <a:spcPct val="20000"/>
        </a:spcBef>
        <a:spcAft>
          <a:spcPct val="0"/>
        </a:spcAft>
        <a:buClr>
          <a:srgbClr val="CDCDCD"/>
        </a:buClr>
        <a:buChar char="»"/>
        <a:defRPr>
          <a:solidFill>
            <a:srgbClr val="FFFFFF"/>
          </a:solidFill>
          <a:latin typeface="+mn-lt"/>
        </a:defRPr>
      </a:lvl5pPr>
      <a:lvl6pPr marL="2044700" indent="-176213" algn="l" defTabSz="708025" rtl="0" fontAlgn="base">
        <a:spcBef>
          <a:spcPct val="20000"/>
        </a:spcBef>
        <a:spcAft>
          <a:spcPct val="0"/>
        </a:spcAft>
        <a:buClr>
          <a:srgbClr val="CDCDCD"/>
        </a:buClr>
        <a:buChar char="»"/>
        <a:defRPr>
          <a:solidFill>
            <a:srgbClr val="FFFFFF"/>
          </a:solidFill>
          <a:latin typeface="+mn-lt"/>
        </a:defRPr>
      </a:lvl6pPr>
      <a:lvl7pPr marL="2501900" indent="-176213" algn="l" defTabSz="708025" rtl="0" fontAlgn="base">
        <a:spcBef>
          <a:spcPct val="20000"/>
        </a:spcBef>
        <a:spcAft>
          <a:spcPct val="0"/>
        </a:spcAft>
        <a:buClr>
          <a:srgbClr val="CDCDCD"/>
        </a:buClr>
        <a:buChar char="»"/>
        <a:defRPr>
          <a:solidFill>
            <a:srgbClr val="FFFFFF"/>
          </a:solidFill>
          <a:latin typeface="+mn-lt"/>
        </a:defRPr>
      </a:lvl7pPr>
      <a:lvl8pPr marL="2959100" indent="-176213" algn="l" defTabSz="708025" rtl="0" fontAlgn="base">
        <a:spcBef>
          <a:spcPct val="20000"/>
        </a:spcBef>
        <a:spcAft>
          <a:spcPct val="0"/>
        </a:spcAft>
        <a:buClr>
          <a:srgbClr val="CDCDCD"/>
        </a:buClr>
        <a:buChar char="»"/>
        <a:defRPr>
          <a:solidFill>
            <a:srgbClr val="FFFFFF"/>
          </a:solidFill>
          <a:latin typeface="+mn-lt"/>
        </a:defRPr>
      </a:lvl8pPr>
      <a:lvl9pPr marL="3416300" indent="-176213" algn="l" defTabSz="708025" rtl="0" fontAlgn="base">
        <a:spcBef>
          <a:spcPct val="20000"/>
        </a:spcBef>
        <a:spcAft>
          <a:spcPct val="0"/>
        </a:spcAft>
        <a:buClr>
          <a:srgbClr val="CDCDCD"/>
        </a:buClr>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bwMode="auto">
          <a:xfrm>
            <a:off x="346075" y="2478088"/>
            <a:ext cx="8226425" cy="739775"/>
          </a:xfrm>
          <a:prstGeom prst="rect">
            <a:avLst/>
          </a:prstGeom>
          <a:noFill/>
          <a:ln w="9525">
            <a:noFill/>
            <a:miter lim="800000"/>
            <a:headEnd/>
            <a:tailEnd/>
          </a:ln>
        </p:spPr>
        <p:txBody>
          <a:bodyPr vert="horz" wrap="square" lIns="70485" tIns="35242" rIns="70485" bIns="35242" numCol="1" anchor="ctr" anchorCtr="0" compatLnSpc="1">
            <a:prstTxWarp prst="textNoShape">
              <a:avLst/>
            </a:prstTxWarp>
            <a:spAutoFit/>
          </a:bodyPr>
          <a:lstStyle/>
          <a:p>
            <a:pPr lvl="0"/>
            <a:r>
              <a:rPr lang="en-GB" smtClean="0"/>
              <a:t>Divider title in white - Arial 50pt</a:t>
            </a:r>
          </a:p>
        </p:txBody>
      </p:sp>
      <p:sp>
        <p:nvSpPr>
          <p:cNvPr id="185347" name="Rectangle 3"/>
          <p:cNvSpPr>
            <a:spLocks noGrp="1" noChangeArrowheads="1"/>
          </p:cNvSpPr>
          <p:nvPr>
            <p:ph type="body" idx="1"/>
          </p:nvPr>
        </p:nvSpPr>
        <p:spPr bwMode="auto">
          <a:xfrm>
            <a:off x="346075" y="3690938"/>
            <a:ext cx="8226425" cy="344487"/>
          </a:xfrm>
          <a:prstGeom prst="rect">
            <a:avLst/>
          </a:prstGeom>
          <a:noFill/>
          <a:ln w="9525">
            <a:noFill/>
            <a:miter lim="800000"/>
            <a:headEnd/>
            <a:tailEnd/>
          </a:ln>
        </p:spPr>
        <p:txBody>
          <a:bodyPr vert="horz" wrap="square" lIns="70485" tIns="35242" rIns="70485" bIns="35242" numCol="1" anchor="t" anchorCtr="0" compatLnSpc="1">
            <a:prstTxWarp prst="textNoShape">
              <a:avLst/>
            </a:prstTxWarp>
            <a:spAutoFit/>
          </a:bodyPr>
          <a:lstStyle/>
          <a:p>
            <a:pPr lvl="0"/>
            <a:r>
              <a:rPr lang="en-GB" smtClean="0"/>
              <a:t>Subheading in white - Arial 20pt</a:t>
            </a:r>
          </a:p>
        </p:txBody>
      </p:sp>
      <p:sp>
        <p:nvSpPr>
          <p:cNvPr id="128004"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485" tIns="35242" rIns="70485" bIns="35242"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28005"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485" tIns="35242" rIns="70485" bIns="35242" numCol="1" anchor="t" anchorCtr="0" compatLnSpc="1">
            <a:prstTxWarp prst="textNoShape">
              <a:avLst/>
            </a:prstTxWarp>
          </a:bodyPr>
          <a:lstStyle>
            <a:lvl1pPr algn="r">
              <a:defRPr sz="1000">
                <a:solidFill>
                  <a:schemeClr val="tx1"/>
                </a:solidFill>
              </a:defRPr>
            </a:lvl1pPr>
          </a:lstStyle>
          <a:p>
            <a:pPr>
              <a:defRPr/>
            </a:pPr>
            <a:fld id="{6C0C790C-FCEE-4055-BBC9-D497D43B8A57}" type="slidenum">
              <a:rPr lang="en-GB"/>
              <a:pPr>
                <a:defRPr/>
              </a:pPr>
              <a:t>‹#›</a:t>
            </a:fld>
            <a:endParaRPr lang="en-GB"/>
          </a:p>
        </p:txBody>
      </p:sp>
      <p:pic>
        <p:nvPicPr>
          <p:cNvPr id="185350" name="Picture 6" descr="OUBSPowerPoint18mmShield"/>
          <p:cNvPicPr>
            <a:picLocks noChangeAspect="1" noChangeArrowheads="1"/>
          </p:cNvPicPr>
          <p:nvPr/>
        </p:nvPicPr>
        <p:blipFill>
          <a:blip r:embed="rId13"/>
          <a:srcRect/>
          <a:stretch>
            <a:fillRect/>
          </a:stretch>
        </p:blipFill>
        <p:spPr bwMode="auto">
          <a:xfrm>
            <a:off x="8242300" y="360363"/>
            <a:ext cx="566738"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3" r:id="rId1"/>
    <p:sldLayoutId id="2147483852" r:id="rId2"/>
    <p:sldLayoutId id="2147483851" r:id="rId3"/>
    <p:sldLayoutId id="2147483850" r:id="rId4"/>
    <p:sldLayoutId id="2147483849" r:id="rId5"/>
    <p:sldLayoutId id="2147483848" r:id="rId6"/>
    <p:sldLayoutId id="2147483847" r:id="rId7"/>
    <p:sldLayoutId id="2147483846" r:id="rId8"/>
    <p:sldLayoutId id="2147483845" r:id="rId9"/>
    <p:sldLayoutId id="2147483844" r:id="rId10"/>
    <p:sldLayoutId id="2147483843" r:id="rId11"/>
  </p:sldLayoutIdLst>
  <p:txStyles>
    <p:titleStyle>
      <a:lvl1pPr algn="l" defTabSz="708025" rtl="0" eaLnBrk="0" fontAlgn="base" hangingPunct="0">
        <a:spcBef>
          <a:spcPct val="0"/>
        </a:spcBef>
        <a:spcAft>
          <a:spcPct val="0"/>
        </a:spcAft>
        <a:defRPr sz="4400">
          <a:solidFill>
            <a:srgbClr val="FFFFFF"/>
          </a:solidFill>
          <a:latin typeface="+mj-lt"/>
          <a:ea typeface="+mj-ea"/>
          <a:cs typeface="+mj-cs"/>
        </a:defRPr>
      </a:lvl1pPr>
      <a:lvl2pPr algn="l" defTabSz="708025" rtl="0" eaLnBrk="0" fontAlgn="base" hangingPunct="0">
        <a:spcBef>
          <a:spcPct val="0"/>
        </a:spcBef>
        <a:spcAft>
          <a:spcPct val="0"/>
        </a:spcAft>
        <a:defRPr sz="4400">
          <a:solidFill>
            <a:srgbClr val="FFFFFF"/>
          </a:solidFill>
          <a:latin typeface="Arial" charset="0"/>
        </a:defRPr>
      </a:lvl2pPr>
      <a:lvl3pPr algn="l" defTabSz="708025" rtl="0" eaLnBrk="0" fontAlgn="base" hangingPunct="0">
        <a:spcBef>
          <a:spcPct val="0"/>
        </a:spcBef>
        <a:spcAft>
          <a:spcPct val="0"/>
        </a:spcAft>
        <a:defRPr sz="4400">
          <a:solidFill>
            <a:srgbClr val="FFFFFF"/>
          </a:solidFill>
          <a:latin typeface="Arial" charset="0"/>
        </a:defRPr>
      </a:lvl3pPr>
      <a:lvl4pPr algn="l" defTabSz="708025" rtl="0" eaLnBrk="0" fontAlgn="base" hangingPunct="0">
        <a:spcBef>
          <a:spcPct val="0"/>
        </a:spcBef>
        <a:spcAft>
          <a:spcPct val="0"/>
        </a:spcAft>
        <a:defRPr sz="4400">
          <a:solidFill>
            <a:srgbClr val="FFFFFF"/>
          </a:solidFill>
          <a:latin typeface="Arial" charset="0"/>
        </a:defRPr>
      </a:lvl4pPr>
      <a:lvl5pPr algn="l" defTabSz="708025" rtl="0" eaLnBrk="0" fontAlgn="base" hangingPunct="0">
        <a:spcBef>
          <a:spcPct val="0"/>
        </a:spcBef>
        <a:spcAft>
          <a:spcPct val="0"/>
        </a:spcAft>
        <a:defRPr sz="4400">
          <a:solidFill>
            <a:srgbClr val="FFFFFF"/>
          </a:solidFill>
          <a:latin typeface="Arial" charset="0"/>
        </a:defRPr>
      </a:lvl5pPr>
      <a:lvl6pPr marL="457200" algn="l" defTabSz="708025" rtl="0" fontAlgn="base">
        <a:spcBef>
          <a:spcPct val="0"/>
        </a:spcBef>
        <a:spcAft>
          <a:spcPct val="0"/>
        </a:spcAft>
        <a:defRPr sz="4400">
          <a:solidFill>
            <a:srgbClr val="FFFFFF"/>
          </a:solidFill>
          <a:latin typeface="Arial" charset="0"/>
        </a:defRPr>
      </a:lvl6pPr>
      <a:lvl7pPr marL="914400" algn="l" defTabSz="708025" rtl="0" fontAlgn="base">
        <a:spcBef>
          <a:spcPct val="0"/>
        </a:spcBef>
        <a:spcAft>
          <a:spcPct val="0"/>
        </a:spcAft>
        <a:defRPr sz="4400">
          <a:solidFill>
            <a:srgbClr val="FFFFFF"/>
          </a:solidFill>
          <a:latin typeface="Arial" charset="0"/>
        </a:defRPr>
      </a:lvl7pPr>
      <a:lvl8pPr marL="1371600" algn="l" defTabSz="708025" rtl="0" fontAlgn="base">
        <a:spcBef>
          <a:spcPct val="0"/>
        </a:spcBef>
        <a:spcAft>
          <a:spcPct val="0"/>
        </a:spcAft>
        <a:defRPr sz="4400">
          <a:solidFill>
            <a:srgbClr val="FFFFFF"/>
          </a:solidFill>
          <a:latin typeface="Arial" charset="0"/>
        </a:defRPr>
      </a:lvl8pPr>
      <a:lvl9pPr marL="1828800" algn="l" defTabSz="708025" rtl="0" fontAlgn="base">
        <a:spcBef>
          <a:spcPct val="0"/>
        </a:spcBef>
        <a:spcAft>
          <a:spcPct val="0"/>
        </a:spcAft>
        <a:defRPr sz="4400">
          <a:solidFill>
            <a:srgbClr val="FFFFFF"/>
          </a:solidFill>
          <a:latin typeface="Arial" charset="0"/>
        </a:defRPr>
      </a:lvl9pPr>
    </p:titleStyle>
    <p:bodyStyle>
      <a:lvl1pPr marL="265113" indent="-265113" algn="l" defTabSz="708025" rtl="0" eaLnBrk="0" fontAlgn="base" hangingPunct="0">
        <a:spcBef>
          <a:spcPct val="20000"/>
        </a:spcBef>
        <a:spcAft>
          <a:spcPct val="0"/>
        </a:spcAft>
        <a:buClr>
          <a:srgbClr val="9FAA00"/>
        </a:buClr>
        <a:defRPr>
          <a:solidFill>
            <a:srgbClr val="FFFFFF"/>
          </a:solidFill>
          <a:latin typeface="+mn-lt"/>
          <a:ea typeface="+mn-ea"/>
          <a:cs typeface="+mn-cs"/>
        </a:defRPr>
      </a:lvl1pPr>
      <a:lvl2pPr marL="574675" indent="-220663" algn="l" defTabSz="708025" rtl="0" eaLnBrk="0" fontAlgn="base" hangingPunct="0">
        <a:spcBef>
          <a:spcPct val="20000"/>
        </a:spcBef>
        <a:spcAft>
          <a:spcPct val="0"/>
        </a:spcAft>
        <a:defRPr sz="2500">
          <a:solidFill>
            <a:schemeClr val="tx1"/>
          </a:solidFill>
          <a:latin typeface="+mn-lt"/>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defRPr>
      </a:lvl3pPr>
      <a:lvl4pPr marL="1236663" indent="-176213" algn="l" defTabSz="708025" rtl="0" eaLnBrk="0" fontAlgn="base" hangingPunct="0">
        <a:spcBef>
          <a:spcPct val="20000"/>
        </a:spcBef>
        <a:spcAft>
          <a:spcPct val="0"/>
        </a:spcAft>
        <a:buChar char="–"/>
        <a:defRPr sz="2500">
          <a:solidFill>
            <a:schemeClr val="tx1"/>
          </a:solidFill>
          <a:latin typeface="+mn-lt"/>
        </a:defRPr>
      </a:lvl4pPr>
      <a:lvl5pPr marL="1587500" indent="-176213" algn="l" defTabSz="708025" rtl="0" eaLnBrk="0" fontAlgn="base" hangingPunct="0">
        <a:spcBef>
          <a:spcPct val="20000"/>
        </a:spcBef>
        <a:spcAft>
          <a:spcPct val="0"/>
        </a:spcAft>
        <a:buChar char="»"/>
        <a:defRPr>
          <a:solidFill>
            <a:schemeClr val="tx1"/>
          </a:solidFill>
          <a:latin typeface="+mn-lt"/>
        </a:defRPr>
      </a:lvl5pPr>
      <a:lvl6pPr marL="2044700" indent="-176213" algn="l" defTabSz="708025" rtl="0" fontAlgn="base">
        <a:spcBef>
          <a:spcPct val="20000"/>
        </a:spcBef>
        <a:spcAft>
          <a:spcPct val="0"/>
        </a:spcAft>
        <a:buChar char="»"/>
        <a:defRPr>
          <a:solidFill>
            <a:schemeClr val="tx1"/>
          </a:solidFill>
          <a:latin typeface="+mn-lt"/>
        </a:defRPr>
      </a:lvl6pPr>
      <a:lvl7pPr marL="2501900" indent="-176213" algn="l" defTabSz="708025" rtl="0" fontAlgn="base">
        <a:spcBef>
          <a:spcPct val="20000"/>
        </a:spcBef>
        <a:spcAft>
          <a:spcPct val="0"/>
        </a:spcAft>
        <a:buChar char="»"/>
        <a:defRPr>
          <a:solidFill>
            <a:schemeClr val="tx1"/>
          </a:solidFill>
          <a:latin typeface="+mn-lt"/>
        </a:defRPr>
      </a:lvl7pPr>
      <a:lvl8pPr marL="2959100" indent="-176213" algn="l" defTabSz="708025" rtl="0" fontAlgn="base">
        <a:spcBef>
          <a:spcPct val="20000"/>
        </a:spcBef>
        <a:spcAft>
          <a:spcPct val="0"/>
        </a:spcAft>
        <a:buChar char="»"/>
        <a:defRPr>
          <a:solidFill>
            <a:schemeClr val="tx1"/>
          </a:solidFill>
          <a:latin typeface="+mn-lt"/>
        </a:defRPr>
      </a:lvl8pPr>
      <a:lvl9pPr marL="3416300" indent="-176213" algn="l" defTabSz="70802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346075" y="1604963"/>
            <a:ext cx="8226425" cy="725487"/>
          </a:xfrm>
          <a:prstGeom prst="rect">
            <a:avLst/>
          </a:prstGeom>
          <a:noFill/>
          <a:ln w="9525">
            <a:noFill/>
            <a:miter lim="800000"/>
            <a:headEnd/>
            <a:tailEnd/>
          </a:ln>
        </p:spPr>
        <p:txBody>
          <a:bodyPr vert="horz" wrap="square" lIns="70533" tIns="35266" rIns="70533" bIns="35266" numCol="1" anchor="ctr" anchorCtr="0" compatLnSpc="1">
            <a:prstTxWarp prst="textNoShape">
              <a:avLst/>
            </a:prstTxWarp>
            <a:spAutoFit/>
          </a:bodyPr>
          <a:lstStyle/>
          <a:p>
            <a:pPr lvl="0"/>
            <a:r>
              <a:rPr lang="en-GB" smtClean="0"/>
              <a:t>Title in colour - Arial 48pt</a:t>
            </a:r>
          </a:p>
        </p:txBody>
      </p:sp>
      <p:sp>
        <p:nvSpPr>
          <p:cNvPr id="13315"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533" tIns="35266" rIns="70533" bIns="3526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27652"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27653"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r">
              <a:defRPr sz="1000">
                <a:solidFill>
                  <a:schemeClr val="tx1"/>
                </a:solidFill>
              </a:defRPr>
            </a:lvl1pPr>
          </a:lstStyle>
          <a:p>
            <a:pPr>
              <a:defRPr/>
            </a:pPr>
            <a:fld id="{7E0FFA89-47EF-4581-B7A0-53A54F4FB61B}" type="slidenum">
              <a:rPr lang="en-GB"/>
              <a:pPr>
                <a:defRPr/>
              </a:pPr>
              <a:t>‹#›</a:t>
            </a:fld>
            <a:endParaRPr lang="en-GB"/>
          </a:p>
        </p:txBody>
      </p:sp>
      <p:pic>
        <p:nvPicPr>
          <p:cNvPr id="13318" name="Picture 6" descr="OUPowerPoint18mmShield"/>
          <p:cNvPicPr>
            <a:picLocks noChangeAspect="1" noChangeArrowheads="1"/>
          </p:cNvPicPr>
          <p:nvPr/>
        </p:nvPicPr>
        <p:blipFill>
          <a:blip r:embed="rId13"/>
          <a:srcRect/>
          <a:stretch>
            <a:fillRect/>
          </a:stretch>
        </p:blipFill>
        <p:spPr bwMode="auto">
          <a:xfrm>
            <a:off x="8242300" y="358775"/>
            <a:ext cx="650875" cy="811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5" r:id="rId1"/>
    <p:sldLayoutId id="2147483708" r:id="rId2"/>
    <p:sldLayoutId id="2147483707" r:id="rId3"/>
    <p:sldLayoutId id="2147483706" r:id="rId4"/>
    <p:sldLayoutId id="2147483705" r:id="rId5"/>
    <p:sldLayoutId id="2147483704" r:id="rId6"/>
    <p:sldLayoutId id="2147483703" r:id="rId7"/>
    <p:sldLayoutId id="2147483702" r:id="rId8"/>
    <p:sldLayoutId id="2147483701" r:id="rId9"/>
    <p:sldLayoutId id="2147483700" r:id="rId10"/>
    <p:sldLayoutId id="2147483699" r:id="rId11"/>
  </p:sldLayoutIdLst>
  <p:txStyles>
    <p:titleStyle>
      <a:lvl1pPr algn="l" defTabSz="708025" rtl="0" eaLnBrk="0" fontAlgn="base" hangingPunct="0">
        <a:spcBef>
          <a:spcPct val="0"/>
        </a:spcBef>
        <a:spcAft>
          <a:spcPct val="0"/>
        </a:spcAft>
        <a:defRPr sz="4300">
          <a:solidFill>
            <a:srgbClr val="9FAA00"/>
          </a:solidFill>
          <a:latin typeface="+mj-lt"/>
          <a:ea typeface="+mj-ea"/>
          <a:cs typeface="+mj-cs"/>
        </a:defRPr>
      </a:lvl1pPr>
      <a:lvl2pPr algn="l" defTabSz="708025" rtl="0" eaLnBrk="0" fontAlgn="base" hangingPunct="0">
        <a:spcBef>
          <a:spcPct val="0"/>
        </a:spcBef>
        <a:spcAft>
          <a:spcPct val="0"/>
        </a:spcAft>
        <a:defRPr sz="4300">
          <a:solidFill>
            <a:srgbClr val="9FAA00"/>
          </a:solidFill>
          <a:latin typeface="Arial" charset="0"/>
        </a:defRPr>
      </a:lvl2pPr>
      <a:lvl3pPr algn="l" defTabSz="708025" rtl="0" eaLnBrk="0" fontAlgn="base" hangingPunct="0">
        <a:spcBef>
          <a:spcPct val="0"/>
        </a:spcBef>
        <a:spcAft>
          <a:spcPct val="0"/>
        </a:spcAft>
        <a:defRPr sz="4300">
          <a:solidFill>
            <a:srgbClr val="9FAA00"/>
          </a:solidFill>
          <a:latin typeface="Arial" charset="0"/>
        </a:defRPr>
      </a:lvl3pPr>
      <a:lvl4pPr algn="l" defTabSz="708025" rtl="0" eaLnBrk="0" fontAlgn="base" hangingPunct="0">
        <a:spcBef>
          <a:spcPct val="0"/>
        </a:spcBef>
        <a:spcAft>
          <a:spcPct val="0"/>
        </a:spcAft>
        <a:defRPr sz="4300">
          <a:solidFill>
            <a:srgbClr val="9FAA00"/>
          </a:solidFill>
          <a:latin typeface="Arial" charset="0"/>
        </a:defRPr>
      </a:lvl4pPr>
      <a:lvl5pPr algn="l" defTabSz="708025" rtl="0" eaLnBrk="0" fontAlgn="base" hangingPunct="0">
        <a:spcBef>
          <a:spcPct val="0"/>
        </a:spcBef>
        <a:spcAft>
          <a:spcPct val="0"/>
        </a:spcAft>
        <a:defRPr sz="4300">
          <a:solidFill>
            <a:srgbClr val="9FAA00"/>
          </a:solidFill>
          <a:latin typeface="Arial" charset="0"/>
        </a:defRPr>
      </a:lvl5pPr>
      <a:lvl6pPr marL="457200" algn="l" defTabSz="708025" rtl="0" fontAlgn="base">
        <a:spcBef>
          <a:spcPct val="0"/>
        </a:spcBef>
        <a:spcAft>
          <a:spcPct val="0"/>
        </a:spcAft>
        <a:defRPr sz="4300">
          <a:solidFill>
            <a:srgbClr val="9FAA00"/>
          </a:solidFill>
          <a:latin typeface="Arial" charset="0"/>
        </a:defRPr>
      </a:lvl6pPr>
      <a:lvl7pPr marL="914400" algn="l" defTabSz="708025" rtl="0" fontAlgn="base">
        <a:spcBef>
          <a:spcPct val="0"/>
        </a:spcBef>
        <a:spcAft>
          <a:spcPct val="0"/>
        </a:spcAft>
        <a:defRPr sz="4300">
          <a:solidFill>
            <a:srgbClr val="9FAA00"/>
          </a:solidFill>
          <a:latin typeface="Arial" charset="0"/>
        </a:defRPr>
      </a:lvl7pPr>
      <a:lvl8pPr marL="1371600" algn="l" defTabSz="708025" rtl="0" fontAlgn="base">
        <a:spcBef>
          <a:spcPct val="0"/>
        </a:spcBef>
        <a:spcAft>
          <a:spcPct val="0"/>
        </a:spcAft>
        <a:defRPr sz="4300">
          <a:solidFill>
            <a:srgbClr val="9FAA00"/>
          </a:solidFill>
          <a:latin typeface="Arial" charset="0"/>
        </a:defRPr>
      </a:lvl8pPr>
      <a:lvl9pPr marL="1828800" algn="l" defTabSz="708025" rtl="0" fontAlgn="base">
        <a:spcBef>
          <a:spcPct val="0"/>
        </a:spcBef>
        <a:spcAft>
          <a:spcPct val="0"/>
        </a:spcAft>
        <a:defRPr sz="4300">
          <a:solidFill>
            <a:srgbClr val="9FAA00"/>
          </a:solidFill>
          <a:latin typeface="Arial" charset="0"/>
        </a:defRPr>
      </a:lvl9pPr>
    </p:titleStyle>
    <p:bodyStyle>
      <a:lvl1pPr marL="265113" indent="-265113" algn="l" defTabSz="708025" rtl="0" eaLnBrk="0" fontAlgn="base" hangingPunct="0">
        <a:spcBef>
          <a:spcPct val="20000"/>
        </a:spcBef>
        <a:spcAft>
          <a:spcPct val="0"/>
        </a:spcAft>
        <a:buClr>
          <a:srgbClr val="9FAA00"/>
        </a:buClr>
        <a:buChar char="•"/>
        <a:defRPr sz="2500">
          <a:solidFill>
            <a:schemeClr val="tx1"/>
          </a:solidFill>
          <a:latin typeface="+mn-lt"/>
          <a:ea typeface="+mn-ea"/>
          <a:cs typeface="+mn-cs"/>
        </a:defRPr>
      </a:lvl1pPr>
      <a:lvl2pPr marL="574675" indent="-220663" algn="l" defTabSz="708025" rtl="0" eaLnBrk="0" fontAlgn="base" hangingPunct="0">
        <a:spcBef>
          <a:spcPct val="20000"/>
        </a:spcBef>
        <a:spcAft>
          <a:spcPct val="0"/>
        </a:spcAft>
        <a:buChar char="–"/>
        <a:defRPr sz="2500">
          <a:solidFill>
            <a:schemeClr val="tx1"/>
          </a:solidFill>
          <a:latin typeface="+mn-lt"/>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defRPr>
      </a:lvl3pPr>
      <a:lvl4pPr marL="1236663" indent="-176213" algn="l" defTabSz="708025" rtl="0" eaLnBrk="0" fontAlgn="base" hangingPunct="0">
        <a:spcBef>
          <a:spcPct val="20000"/>
        </a:spcBef>
        <a:spcAft>
          <a:spcPct val="0"/>
        </a:spcAft>
        <a:buChar char="–"/>
        <a:defRPr sz="2500">
          <a:solidFill>
            <a:schemeClr val="tx1"/>
          </a:solidFill>
          <a:latin typeface="+mn-lt"/>
        </a:defRPr>
      </a:lvl4pPr>
      <a:lvl5pPr marL="1587500" indent="-176213" algn="l" defTabSz="708025" rtl="0" eaLnBrk="0" fontAlgn="base" hangingPunct="0">
        <a:spcBef>
          <a:spcPct val="20000"/>
        </a:spcBef>
        <a:spcAft>
          <a:spcPct val="0"/>
        </a:spcAft>
        <a:buChar char="»"/>
        <a:defRPr>
          <a:solidFill>
            <a:schemeClr val="tx1"/>
          </a:solidFill>
          <a:latin typeface="+mn-lt"/>
        </a:defRPr>
      </a:lvl5pPr>
      <a:lvl6pPr marL="2044700" indent="-176213" algn="l" defTabSz="708025" rtl="0" fontAlgn="base">
        <a:spcBef>
          <a:spcPct val="20000"/>
        </a:spcBef>
        <a:spcAft>
          <a:spcPct val="0"/>
        </a:spcAft>
        <a:buChar char="»"/>
        <a:defRPr>
          <a:solidFill>
            <a:schemeClr val="tx1"/>
          </a:solidFill>
          <a:latin typeface="+mn-lt"/>
        </a:defRPr>
      </a:lvl6pPr>
      <a:lvl7pPr marL="2501900" indent="-176213" algn="l" defTabSz="708025" rtl="0" fontAlgn="base">
        <a:spcBef>
          <a:spcPct val="20000"/>
        </a:spcBef>
        <a:spcAft>
          <a:spcPct val="0"/>
        </a:spcAft>
        <a:buChar char="»"/>
        <a:defRPr>
          <a:solidFill>
            <a:schemeClr val="tx1"/>
          </a:solidFill>
          <a:latin typeface="+mn-lt"/>
        </a:defRPr>
      </a:lvl7pPr>
      <a:lvl8pPr marL="2959100" indent="-176213" algn="l" defTabSz="708025" rtl="0" fontAlgn="base">
        <a:spcBef>
          <a:spcPct val="20000"/>
        </a:spcBef>
        <a:spcAft>
          <a:spcPct val="0"/>
        </a:spcAft>
        <a:buChar char="»"/>
        <a:defRPr>
          <a:solidFill>
            <a:schemeClr val="tx1"/>
          </a:solidFill>
          <a:latin typeface="+mn-lt"/>
        </a:defRPr>
      </a:lvl8pPr>
      <a:lvl9pPr marL="3416300" indent="-176213" algn="l" defTabSz="70802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346075" y="2478088"/>
            <a:ext cx="8226425" cy="739775"/>
          </a:xfrm>
          <a:prstGeom prst="rect">
            <a:avLst/>
          </a:prstGeom>
          <a:noFill/>
          <a:ln w="9525">
            <a:noFill/>
            <a:miter lim="800000"/>
            <a:headEnd/>
            <a:tailEnd/>
          </a:ln>
        </p:spPr>
        <p:txBody>
          <a:bodyPr vert="horz" wrap="square" lIns="70523" tIns="35261" rIns="70523" bIns="35261" numCol="1" anchor="ctr" anchorCtr="0" compatLnSpc="1">
            <a:prstTxWarp prst="textNoShape">
              <a:avLst/>
            </a:prstTxWarp>
            <a:spAutoFit/>
          </a:bodyPr>
          <a:lstStyle/>
          <a:p>
            <a:pPr lvl="0"/>
            <a:r>
              <a:rPr lang="en-GB" smtClean="0"/>
              <a:t>Divider title in black - Arial 50pt</a:t>
            </a:r>
          </a:p>
        </p:txBody>
      </p:sp>
      <p:sp>
        <p:nvSpPr>
          <p:cNvPr id="25603" name="Rectangle 3"/>
          <p:cNvSpPr>
            <a:spLocks noGrp="1" noChangeArrowheads="1"/>
          </p:cNvSpPr>
          <p:nvPr>
            <p:ph type="body" idx="1"/>
          </p:nvPr>
        </p:nvSpPr>
        <p:spPr bwMode="auto">
          <a:xfrm>
            <a:off x="346075" y="3690938"/>
            <a:ext cx="8226425" cy="344487"/>
          </a:xfrm>
          <a:prstGeom prst="rect">
            <a:avLst/>
          </a:prstGeom>
          <a:noFill/>
          <a:ln w="9525">
            <a:noFill/>
            <a:miter lim="800000"/>
            <a:headEnd/>
            <a:tailEnd/>
          </a:ln>
        </p:spPr>
        <p:txBody>
          <a:bodyPr vert="horz" wrap="square" lIns="70523" tIns="35261" rIns="70523" bIns="35261" numCol="1" anchor="t" anchorCtr="0" compatLnSpc="1">
            <a:prstTxWarp prst="textNoShape">
              <a:avLst/>
            </a:prstTxWarp>
            <a:spAutoFit/>
          </a:bodyPr>
          <a:lstStyle/>
          <a:p>
            <a:pPr lvl="0"/>
            <a:r>
              <a:rPr lang="en-GB" smtClean="0"/>
              <a:t>Subheading in black - Arial 20pt</a:t>
            </a:r>
          </a:p>
        </p:txBody>
      </p:sp>
      <p:sp>
        <p:nvSpPr>
          <p:cNvPr id="29700"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29701"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r">
              <a:defRPr sz="1000">
                <a:solidFill>
                  <a:schemeClr val="tx1"/>
                </a:solidFill>
              </a:defRPr>
            </a:lvl1pPr>
          </a:lstStyle>
          <a:p>
            <a:pPr>
              <a:defRPr/>
            </a:pPr>
            <a:fld id="{8DF8C365-A0B8-45C3-9811-EFBC8D56B5AC}" type="slidenum">
              <a:rPr lang="en-GB"/>
              <a:pPr>
                <a:defRPr/>
              </a:pPr>
              <a:t>‹#›</a:t>
            </a:fld>
            <a:endParaRPr lang="en-GB"/>
          </a:p>
        </p:txBody>
      </p:sp>
      <p:pic>
        <p:nvPicPr>
          <p:cNvPr id="25606" name="Picture 6" descr="OUPowerPoint18mmShield"/>
          <p:cNvPicPr>
            <a:picLocks noChangeAspect="1" noChangeArrowheads="1"/>
          </p:cNvPicPr>
          <p:nvPr/>
        </p:nvPicPr>
        <p:blipFill>
          <a:blip r:embed="rId13"/>
          <a:srcRect/>
          <a:stretch>
            <a:fillRect/>
          </a:stretch>
        </p:blipFill>
        <p:spPr bwMode="auto">
          <a:xfrm>
            <a:off x="8242300" y="358775"/>
            <a:ext cx="650875" cy="811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txStyles>
    <p:titleStyle>
      <a:lvl1pPr algn="l" defTabSz="708025" rtl="0" eaLnBrk="0" fontAlgn="base" hangingPunct="0">
        <a:spcBef>
          <a:spcPct val="0"/>
        </a:spcBef>
        <a:spcAft>
          <a:spcPct val="0"/>
        </a:spcAft>
        <a:defRPr sz="4400">
          <a:solidFill>
            <a:schemeClr val="tx1"/>
          </a:solidFill>
          <a:latin typeface="+mj-lt"/>
          <a:ea typeface="+mj-ea"/>
          <a:cs typeface="+mj-cs"/>
        </a:defRPr>
      </a:lvl1pPr>
      <a:lvl2pPr algn="l" defTabSz="708025" rtl="0" eaLnBrk="0" fontAlgn="base" hangingPunct="0">
        <a:spcBef>
          <a:spcPct val="0"/>
        </a:spcBef>
        <a:spcAft>
          <a:spcPct val="0"/>
        </a:spcAft>
        <a:defRPr sz="4400">
          <a:solidFill>
            <a:schemeClr val="tx1"/>
          </a:solidFill>
          <a:latin typeface="Arial" charset="0"/>
        </a:defRPr>
      </a:lvl2pPr>
      <a:lvl3pPr algn="l" defTabSz="708025" rtl="0" eaLnBrk="0" fontAlgn="base" hangingPunct="0">
        <a:spcBef>
          <a:spcPct val="0"/>
        </a:spcBef>
        <a:spcAft>
          <a:spcPct val="0"/>
        </a:spcAft>
        <a:defRPr sz="4400">
          <a:solidFill>
            <a:schemeClr val="tx1"/>
          </a:solidFill>
          <a:latin typeface="Arial" charset="0"/>
        </a:defRPr>
      </a:lvl3pPr>
      <a:lvl4pPr algn="l" defTabSz="708025" rtl="0" eaLnBrk="0" fontAlgn="base" hangingPunct="0">
        <a:spcBef>
          <a:spcPct val="0"/>
        </a:spcBef>
        <a:spcAft>
          <a:spcPct val="0"/>
        </a:spcAft>
        <a:defRPr sz="4400">
          <a:solidFill>
            <a:schemeClr val="tx1"/>
          </a:solidFill>
          <a:latin typeface="Arial" charset="0"/>
        </a:defRPr>
      </a:lvl4pPr>
      <a:lvl5pPr algn="l" defTabSz="708025" rtl="0" eaLnBrk="0" fontAlgn="base" hangingPunct="0">
        <a:spcBef>
          <a:spcPct val="0"/>
        </a:spcBef>
        <a:spcAft>
          <a:spcPct val="0"/>
        </a:spcAft>
        <a:defRPr sz="4400">
          <a:solidFill>
            <a:schemeClr val="tx1"/>
          </a:solidFill>
          <a:latin typeface="Arial" charset="0"/>
        </a:defRPr>
      </a:lvl5pPr>
      <a:lvl6pPr marL="457200" algn="l" defTabSz="708025" rtl="0" fontAlgn="base">
        <a:spcBef>
          <a:spcPct val="0"/>
        </a:spcBef>
        <a:spcAft>
          <a:spcPct val="0"/>
        </a:spcAft>
        <a:defRPr sz="4400">
          <a:solidFill>
            <a:schemeClr val="tx1"/>
          </a:solidFill>
          <a:latin typeface="Arial" charset="0"/>
        </a:defRPr>
      </a:lvl6pPr>
      <a:lvl7pPr marL="914400" algn="l" defTabSz="708025" rtl="0" fontAlgn="base">
        <a:spcBef>
          <a:spcPct val="0"/>
        </a:spcBef>
        <a:spcAft>
          <a:spcPct val="0"/>
        </a:spcAft>
        <a:defRPr sz="4400">
          <a:solidFill>
            <a:schemeClr val="tx1"/>
          </a:solidFill>
          <a:latin typeface="Arial" charset="0"/>
        </a:defRPr>
      </a:lvl7pPr>
      <a:lvl8pPr marL="1371600" algn="l" defTabSz="708025" rtl="0" fontAlgn="base">
        <a:spcBef>
          <a:spcPct val="0"/>
        </a:spcBef>
        <a:spcAft>
          <a:spcPct val="0"/>
        </a:spcAft>
        <a:defRPr sz="4400">
          <a:solidFill>
            <a:schemeClr val="tx1"/>
          </a:solidFill>
          <a:latin typeface="Arial" charset="0"/>
        </a:defRPr>
      </a:lvl8pPr>
      <a:lvl9pPr marL="1828800" algn="l" defTabSz="708025" rtl="0" fontAlgn="base">
        <a:spcBef>
          <a:spcPct val="0"/>
        </a:spcBef>
        <a:spcAft>
          <a:spcPct val="0"/>
        </a:spcAft>
        <a:defRPr sz="4400">
          <a:solidFill>
            <a:schemeClr val="tx1"/>
          </a:solidFill>
          <a:latin typeface="Arial" charset="0"/>
        </a:defRPr>
      </a:lvl9pPr>
    </p:titleStyle>
    <p:bodyStyle>
      <a:lvl1pPr marL="265113" indent="-265113" algn="l" defTabSz="708025" rtl="0" eaLnBrk="0" fontAlgn="base" hangingPunct="0">
        <a:spcBef>
          <a:spcPct val="20000"/>
        </a:spcBef>
        <a:spcAft>
          <a:spcPct val="0"/>
        </a:spcAft>
        <a:buClr>
          <a:srgbClr val="9FAA00"/>
        </a:buClr>
        <a:defRPr>
          <a:solidFill>
            <a:schemeClr val="tx1"/>
          </a:solidFill>
          <a:latin typeface="+mn-lt"/>
          <a:ea typeface="+mn-ea"/>
          <a:cs typeface="+mn-cs"/>
        </a:defRPr>
      </a:lvl1pPr>
      <a:lvl2pPr marL="574675" indent="-220663" algn="l" defTabSz="708025" rtl="0" eaLnBrk="0" fontAlgn="base" hangingPunct="0">
        <a:spcBef>
          <a:spcPct val="20000"/>
        </a:spcBef>
        <a:spcAft>
          <a:spcPct val="0"/>
        </a:spcAft>
        <a:defRPr sz="2500">
          <a:solidFill>
            <a:schemeClr val="tx1"/>
          </a:solidFill>
          <a:latin typeface="+mn-lt"/>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defRPr>
      </a:lvl3pPr>
      <a:lvl4pPr marL="1236663" indent="-176213" algn="l" defTabSz="708025" rtl="0" eaLnBrk="0" fontAlgn="base" hangingPunct="0">
        <a:spcBef>
          <a:spcPct val="20000"/>
        </a:spcBef>
        <a:spcAft>
          <a:spcPct val="0"/>
        </a:spcAft>
        <a:buChar char="–"/>
        <a:defRPr sz="2500">
          <a:solidFill>
            <a:schemeClr val="tx1"/>
          </a:solidFill>
          <a:latin typeface="+mn-lt"/>
        </a:defRPr>
      </a:lvl4pPr>
      <a:lvl5pPr marL="1587500" indent="-176213" algn="l" defTabSz="708025" rtl="0" eaLnBrk="0" fontAlgn="base" hangingPunct="0">
        <a:spcBef>
          <a:spcPct val="20000"/>
        </a:spcBef>
        <a:spcAft>
          <a:spcPct val="0"/>
        </a:spcAft>
        <a:buChar char="»"/>
        <a:defRPr>
          <a:solidFill>
            <a:schemeClr val="tx1"/>
          </a:solidFill>
          <a:latin typeface="+mn-lt"/>
        </a:defRPr>
      </a:lvl5pPr>
      <a:lvl6pPr marL="2044700" indent="-176213" algn="l" defTabSz="708025" rtl="0" fontAlgn="base">
        <a:spcBef>
          <a:spcPct val="20000"/>
        </a:spcBef>
        <a:spcAft>
          <a:spcPct val="0"/>
        </a:spcAft>
        <a:buChar char="»"/>
        <a:defRPr>
          <a:solidFill>
            <a:schemeClr val="tx1"/>
          </a:solidFill>
          <a:latin typeface="+mn-lt"/>
        </a:defRPr>
      </a:lvl6pPr>
      <a:lvl7pPr marL="2501900" indent="-176213" algn="l" defTabSz="708025" rtl="0" fontAlgn="base">
        <a:spcBef>
          <a:spcPct val="20000"/>
        </a:spcBef>
        <a:spcAft>
          <a:spcPct val="0"/>
        </a:spcAft>
        <a:buChar char="»"/>
        <a:defRPr>
          <a:solidFill>
            <a:schemeClr val="tx1"/>
          </a:solidFill>
          <a:latin typeface="+mn-lt"/>
        </a:defRPr>
      </a:lvl7pPr>
      <a:lvl8pPr marL="2959100" indent="-176213" algn="l" defTabSz="708025" rtl="0" fontAlgn="base">
        <a:spcBef>
          <a:spcPct val="20000"/>
        </a:spcBef>
        <a:spcAft>
          <a:spcPct val="0"/>
        </a:spcAft>
        <a:buChar char="»"/>
        <a:defRPr>
          <a:solidFill>
            <a:schemeClr val="tx1"/>
          </a:solidFill>
          <a:latin typeface="+mn-lt"/>
        </a:defRPr>
      </a:lvl8pPr>
      <a:lvl9pPr marL="3416300" indent="-176213" algn="l" defTabSz="70802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346075" y="1604963"/>
            <a:ext cx="8226425" cy="725487"/>
          </a:xfrm>
          <a:prstGeom prst="rect">
            <a:avLst/>
          </a:prstGeom>
          <a:noFill/>
          <a:ln w="9525">
            <a:noFill/>
            <a:miter lim="800000"/>
            <a:headEnd/>
            <a:tailEnd/>
          </a:ln>
        </p:spPr>
        <p:txBody>
          <a:bodyPr vert="horz" wrap="square" lIns="70533" tIns="35266" rIns="70533" bIns="35266" numCol="1" anchor="ctr" anchorCtr="0" compatLnSpc="1">
            <a:prstTxWarp prst="textNoShape">
              <a:avLst/>
            </a:prstTxWarp>
            <a:spAutoFit/>
          </a:bodyPr>
          <a:lstStyle/>
          <a:p>
            <a:pPr lvl="0"/>
            <a:r>
              <a:rPr lang="en-GB" smtClean="0"/>
              <a:t>Title in colour - Arial 48pt</a:t>
            </a:r>
          </a:p>
        </p:txBody>
      </p:sp>
      <p:sp>
        <p:nvSpPr>
          <p:cNvPr id="37891"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533" tIns="35266" rIns="70533" bIns="3526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983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98309"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r">
              <a:defRPr sz="1000">
                <a:solidFill>
                  <a:schemeClr val="tx1"/>
                </a:solidFill>
              </a:defRPr>
            </a:lvl1pPr>
          </a:lstStyle>
          <a:p>
            <a:pPr>
              <a:defRPr/>
            </a:pPr>
            <a:fld id="{F5723778-5194-41D3-913F-DAEB8B5DACA5}" type="slidenum">
              <a:rPr lang="en-GB"/>
              <a:pPr>
                <a:defRPr/>
              </a:pPr>
              <a:t>‹#›</a:t>
            </a:fld>
            <a:endParaRPr lang="en-GB"/>
          </a:p>
        </p:txBody>
      </p:sp>
      <p:pic>
        <p:nvPicPr>
          <p:cNvPr id="37894" name="Picture 6" descr="OUPowerPoint18mmShield"/>
          <p:cNvPicPr>
            <a:picLocks noChangeAspect="1" noChangeArrowheads="1"/>
          </p:cNvPicPr>
          <p:nvPr/>
        </p:nvPicPr>
        <p:blipFill>
          <a:blip r:embed="rId13"/>
          <a:srcRect/>
          <a:stretch>
            <a:fillRect/>
          </a:stretch>
        </p:blipFill>
        <p:spPr bwMode="auto">
          <a:xfrm>
            <a:off x="8242300" y="358775"/>
            <a:ext cx="650875" cy="811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6" r:id="rId1"/>
    <p:sldLayoutId id="2147483729" r:id="rId2"/>
    <p:sldLayoutId id="2147483728" r:id="rId3"/>
    <p:sldLayoutId id="2147483727" r:id="rId4"/>
    <p:sldLayoutId id="2147483726" r:id="rId5"/>
    <p:sldLayoutId id="2147483725" r:id="rId6"/>
    <p:sldLayoutId id="2147483724" r:id="rId7"/>
    <p:sldLayoutId id="2147483723" r:id="rId8"/>
    <p:sldLayoutId id="2147483722" r:id="rId9"/>
    <p:sldLayoutId id="2147483721" r:id="rId10"/>
    <p:sldLayoutId id="2147483720" r:id="rId11"/>
  </p:sldLayoutIdLst>
  <p:txStyles>
    <p:titleStyle>
      <a:lvl1pPr algn="l" defTabSz="708025" rtl="0" eaLnBrk="0" fontAlgn="base" hangingPunct="0">
        <a:spcBef>
          <a:spcPct val="0"/>
        </a:spcBef>
        <a:spcAft>
          <a:spcPct val="0"/>
        </a:spcAft>
        <a:defRPr sz="4300">
          <a:solidFill>
            <a:srgbClr val="9FAA00"/>
          </a:solidFill>
          <a:latin typeface="+mj-lt"/>
          <a:ea typeface="+mj-ea"/>
          <a:cs typeface="+mj-cs"/>
        </a:defRPr>
      </a:lvl1pPr>
      <a:lvl2pPr algn="l" defTabSz="708025" rtl="0" eaLnBrk="0" fontAlgn="base" hangingPunct="0">
        <a:spcBef>
          <a:spcPct val="0"/>
        </a:spcBef>
        <a:spcAft>
          <a:spcPct val="0"/>
        </a:spcAft>
        <a:defRPr sz="4300">
          <a:solidFill>
            <a:srgbClr val="9FAA00"/>
          </a:solidFill>
          <a:latin typeface="Arial" charset="0"/>
        </a:defRPr>
      </a:lvl2pPr>
      <a:lvl3pPr algn="l" defTabSz="708025" rtl="0" eaLnBrk="0" fontAlgn="base" hangingPunct="0">
        <a:spcBef>
          <a:spcPct val="0"/>
        </a:spcBef>
        <a:spcAft>
          <a:spcPct val="0"/>
        </a:spcAft>
        <a:defRPr sz="4300">
          <a:solidFill>
            <a:srgbClr val="9FAA00"/>
          </a:solidFill>
          <a:latin typeface="Arial" charset="0"/>
        </a:defRPr>
      </a:lvl3pPr>
      <a:lvl4pPr algn="l" defTabSz="708025" rtl="0" eaLnBrk="0" fontAlgn="base" hangingPunct="0">
        <a:spcBef>
          <a:spcPct val="0"/>
        </a:spcBef>
        <a:spcAft>
          <a:spcPct val="0"/>
        </a:spcAft>
        <a:defRPr sz="4300">
          <a:solidFill>
            <a:srgbClr val="9FAA00"/>
          </a:solidFill>
          <a:latin typeface="Arial" charset="0"/>
        </a:defRPr>
      </a:lvl4pPr>
      <a:lvl5pPr algn="l" defTabSz="708025" rtl="0" eaLnBrk="0" fontAlgn="base" hangingPunct="0">
        <a:spcBef>
          <a:spcPct val="0"/>
        </a:spcBef>
        <a:spcAft>
          <a:spcPct val="0"/>
        </a:spcAft>
        <a:defRPr sz="4300">
          <a:solidFill>
            <a:srgbClr val="9FAA00"/>
          </a:solidFill>
          <a:latin typeface="Arial" charset="0"/>
        </a:defRPr>
      </a:lvl5pPr>
      <a:lvl6pPr marL="457200" algn="l" defTabSz="708025" rtl="0" fontAlgn="base">
        <a:spcBef>
          <a:spcPct val="0"/>
        </a:spcBef>
        <a:spcAft>
          <a:spcPct val="0"/>
        </a:spcAft>
        <a:defRPr sz="4300">
          <a:solidFill>
            <a:srgbClr val="9FAA00"/>
          </a:solidFill>
          <a:latin typeface="Arial" charset="0"/>
        </a:defRPr>
      </a:lvl6pPr>
      <a:lvl7pPr marL="914400" algn="l" defTabSz="708025" rtl="0" fontAlgn="base">
        <a:spcBef>
          <a:spcPct val="0"/>
        </a:spcBef>
        <a:spcAft>
          <a:spcPct val="0"/>
        </a:spcAft>
        <a:defRPr sz="4300">
          <a:solidFill>
            <a:srgbClr val="9FAA00"/>
          </a:solidFill>
          <a:latin typeface="Arial" charset="0"/>
        </a:defRPr>
      </a:lvl7pPr>
      <a:lvl8pPr marL="1371600" algn="l" defTabSz="708025" rtl="0" fontAlgn="base">
        <a:spcBef>
          <a:spcPct val="0"/>
        </a:spcBef>
        <a:spcAft>
          <a:spcPct val="0"/>
        </a:spcAft>
        <a:defRPr sz="4300">
          <a:solidFill>
            <a:srgbClr val="9FAA00"/>
          </a:solidFill>
          <a:latin typeface="Arial" charset="0"/>
        </a:defRPr>
      </a:lvl8pPr>
      <a:lvl9pPr marL="1828800" algn="l" defTabSz="708025" rtl="0" fontAlgn="base">
        <a:spcBef>
          <a:spcPct val="0"/>
        </a:spcBef>
        <a:spcAft>
          <a:spcPct val="0"/>
        </a:spcAft>
        <a:defRPr sz="4300">
          <a:solidFill>
            <a:srgbClr val="9FAA00"/>
          </a:solidFill>
          <a:latin typeface="Arial" charset="0"/>
        </a:defRPr>
      </a:lvl9pPr>
    </p:titleStyle>
    <p:bodyStyle>
      <a:lvl1pPr marL="265113" indent="-265113" algn="l" defTabSz="708025" rtl="0" eaLnBrk="0" fontAlgn="base" hangingPunct="0">
        <a:spcBef>
          <a:spcPct val="20000"/>
        </a:spcBef>
        <a:spcAft>
          <a:spcPct val="0"/>
        </a:spcAft>
        <a:buClr>
          <a:srgbClr val="9FAA00"/>
        </a:buClr>
        <a:buChar char="•"/>
        <a:defRPr sz="2500">
          <a:solidFill>
            <a:schemeClr val="tx1"/>
          </a:solidFill>
          <a:latin typeface="+mn-lt"/>
          <a:ea typeface="+mn-ea"/>
          <a:cs typeface="+mn-cs"/>
        </a:defRPr>
      </a:lvl1pPr>
      <a:lvl2pPr marL="574675" indent="-220663" algn="l" defTabSz="708025" rtl="0" eaLnBrk="0" fontAlgn="base" hangingPunct="0">
        <a:spcBef>
          <a:spcPct val="20000"/>
        </a:spcBef>
        <a:spcAft>
          <a:spcPct val="0"/>
        </a:spcAft>
        <a:buChar char="–"/>
        <a:defRPr sz="2500">
          <a:solidFill>
            <a:schemeClr val="tx1"/>
          </a:solidFill>
          <a:latin typeface="+mn-lt"/>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defRPr>
      </a:lvl3pPr>
      <a:lvl4pPr marL="1236663" indent="-176213" algn="l" defTabSz="708025" rtl="0" eaLnBrk="0" fontAlgn="base" hangingPunct="0">
        <a:spcBef>
          <a:spcPct val="20000"/>
        </a:spcBef>
        <a:spcAft>
          <a:spcPct val="0"/>
        </a:spcAft>
        <a:buChar char="–"/>
        <a:defRPr sz="2500">
          <a:solidFill>
            <a:schemeClr val="tx1"/>
          </a:solidFill>
          <a:latin typeface="+mn-lt"/>
        </a:defRPr>
      </a:lvl4pPr>
      <a:lvl5pPr marL="1587500" indent="-176213" algn="l" defTabSz="708025" rtl="0" eaLnBrk="0" fontAlgn="base" hangingPunct="0">
        <a:spcBef>
          <a:spcPct val="20000"/>
        </a:spcBef>
        <a:spcAft>
          <a:spcPct val="0"/>
        </a:spcAft>
        <a:buChar char="»"/>
        <a:defRPr>
          <a:solidFill>
            <a:schemeClr val="tx1"/>
          </a:solidFill>
          <a:latin typeface="+mn-lt"/>
        </a:defRPr>
      </a:lvl5pPr>
      <a:lvl6pPr marL="2044700" indent="-176213" algn="l" defTabSz="708025" rtl="0" fontAlgn="base">
        <a:spcBef>
          <a:spcPct val="20000"/>
        </a:spcBef>
        <a:spcAft>
          <a:spcPct val="0"/>
        </a:spcAft>
        <a:buChar char="»"/>
        <a:defRPr>
          <a:solidFill>
            <a:schemeClr val="tx1"/>
          </a:solidFill>
          <a:latin typeface="+mn-lt"/>
        </a:defRPr>
      </a:lvl6pPr>
      <a:lvl7pPr marL="2501900" indent="-176213" algn="l" defTabSz="708025" rtl="0" fontAlgn="base">
        <a:spcBef>
          <a:spcPct val="20000"/>
        </a:spcBef>
        <a:spcAft>
          <a:spcPct val="0"/>
        </a:spcAft>
        <a:buChar char="»"/>
        <a:defRPr>
          <a:solidFill>
            <a:schemeClr val="tx1"/>
          </a:solidFill>
          <a:latin typeface="+mn-lt"/>
        </a:defRPr>
      </a:lvl7pPr>
      <a:lvl8pPr marL="2959100" indent="-176213" algn="l" defTabSz="708025" rtl="0" fontAlgn="base">
        <a:spcBef>
          <a:spcPct val="20000"/>
        </a:spcBef>
        <a:spcAft>
          <a:spcPct val="0"/>
        </a:spcAft>
        <a:buChar char="»"/>
        <a:defRPr>
          <a:solidFill>
            <a:schemeClr val="tx1"/>
          </a:solidFill>
          <a:latin typeface="+mn-lt"/>
        </a:defRPr>
      </a:lvl8pPr>
      <a:lvl9pPr marL="3416300" indent="-176213" algn="l" defTabSz="70802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346075" y="2478088"/>
            <a:ext cx="8226425" cy="739775"/>
          </a:xfrm>
          <a:prstGeom prst="rect">
            <a:avLst/>
          </a:prstGeom>
          <a:noFill/>
          <a:ln w="9525">
            <a:noFill/>
            <a:miter lim="800000"/>
            <a:headEnd/>
            <a:tailEnd/>
          </a:ln>
        </p:spPr>
        <p:txBody>
          <a:bodyPr vert="horz" wrap="square" lIns="70523" tIns="35261" rIns="70523" bIns="35261" numCol="1" anchor="ctr" anchorCtr="0" compatLnSpc="1">
            <a:prstTxWarp prst="textNoShape">
              <a:avLst/>
            </a:prstTxWarp>
            <a:spAutoFit/>
          </a:bodyPr>
          <a:lstStyle/>
          <a:p>
            <a:pPr lvl="0"/>
            <a:r>
              <a:rPr lang="en-GB" smtClean="0"/>
              <a:t>Divider title in black - Arial 50pt</a:t>
            </a:r>
          </a:p>
        </p:txBody>
      </p:sp>
      <p:sp>
        <p:nvSpPr>
          <p:cNvPr id="50179" name="Rectangle 3"/>
          <p:cNvSpPr>
            <a:spLocks noGrp="1" noChangeArrowheads="1"/>
          </p:cNvSpPr>
          <p:nvPr>
            <p:ph type="body" idx="1"/>
          </p:nvPr>
        </p:nvSpPr>
        <p:spPr bwMode="auto">
          <a:xfrm>
            <a:off x="346075" y="3690938"/>
            <a:ext cx="8226425" cy="344487"/>
          </a:xfrm>
          <a:prstGeom prst="rect">
            <a:avLst/>
          </a:prstGeom>
          <a:noFill/>
          <a:ln w="9525">
            <a:noFill/>
            <a:miter lim="800000"/>
            <a:headEnd/>
            <a:tailEnd/>
          </a:ln>
        </p:spPr>
        <p:txBody>
          <a:bodyPr vert="horz" wrap="square" lIns="70523" tIns="35261" rIns="70523" bIns="35261" numCol="1" anchor="t" anchorCtr="0" compatLnSpc="1">
            <a:prstTxWarp prst="textNoShape">
              <a:avLst/>
            </a:prstTxWarp>
            <a:spAutoFit/>
          </a:bodyPr>
          <a:lstStyle/>
          <a:p>
            <a:pPr lvl="0"/>
            <a:r>
              <a:rPr lang="en-GB" smtClean="0"/>
              <a:t>Subheading in black - Arial 20pt</a:t>
            </a:r>
          </a:p>
        </p:txBody>
      </p:sp>
      <p:sp>
        <p:nvSpPr>
          <p:cNvPr id="100356"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00357"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r">
              <a:defRPr sz="1000">
                <a:solidFill>
                  <a:schemeClr val="tx1"/>
                </a:solidFill>
              </a:defRPr>
            </a:lvl1pPr>
          </a:lstStyle>
          <a:p>
            <a:pPr>
              <a:defRPr/>
            </a:pPr>
            <a:fld id="{E8A1C987-151E-43F8-8FAE-54913CF5DA87}" type="slidenum">
              <a:rPr lang="en-GB"/>
              <a:pPr>
                <a:defRPr/>
              </a:pPr>
              <a:t>‹#›</a:t>
            </a:fld>
            <a:endParaRPr lang="en-GB"/>
          </a:p>
        </p:txBody>
      </p:sp>
      <p:pic>
        <p:nvPicPr>
          <p:cNvPr id="50182" name="Picture 6" descr="OUPowerPoint18mmShield"/>
          <p:cNvPicPr>
            <a:picLocks noChangeAspect="1" noChangeArrowheads="1"/>
          </p:cNvPicPr>
          <p:nvPr/>
        </p:nvPicPr>
        <p:blipFill>
          <a:blip r:embed="rId13"/>
          <a:srcRect/>
          <a:stretch>
            <a:fillRect/>
          </a:stretch>
        </p:blipFill>
        <p:spPr bwMode="auto">
          <a:xfrm>
            <a:off x="8242300" y="358775"/>
            <a:ext cx="650875" cy="811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0" r:id="rId1"/>
    <p:sldLayoutId id="2147483739" r:id="rId2"/>
    <p:sldLayoutId id="2147483738" r:id="rId3"/>
    <p:sldLayoutId id="2147483737" r:id="rId4"/>
    <p:sldLayoutId id="2147483736" r:id="rId5"/>
    <p:sldLayoutId id="2147483735" r:id="rId6"/>
    <p:sldLayoutId id="2147483734" r:id="rId7"/>
    <p:sldLayoutId id="2147483733" r:id="rId8"/>
    <p:sldLayoutId id="2147483732" r:id="rId9"/>
    <p:sldLayoutId id="2147483731" r:id="rId10"/>
    <p:sldLayoutId id="2147483730" r:id="rId11"/>
  </p:sldLayoutIdLst>
  <p:txStyles>
    <p:titleStyle>
      <a:lvl1pPr algn="l" defTabSz="708025" rtl="0" eaLnBrk="0" fontAlgn="base" hangingPunct="0">
        <a:spcBef>
          <a:spcPct val="0"/>
        </a:spcBef>
        <a:spcAft>
          <a:spcPct val="0"/>
        </a:spcAft>
        <a:defRPr sz="4400">
          <a:solidFill>
            <a:schemeClr val="tx1"/>
          </a:solidFill>
          <a:latin typeface="+mj-lt"/>
          <a:ea typeface="+mj-ea"/>
          <a:cs typeface="+mj-cs"/>
        </a:defRPr>
      </a:lvl1pPr>
      <a:lvl2pPr algn="l" defTabSz="708025" rtl="0" eaLnBrk="0" fontAlgn="base" hangingPunct="0">
        <a:spcBef>
          <a:spcPct val="0"/>
        </a:spcBef>
        <a:spcAft>
          <a:spcPct val="0"/>
        </a:spcAft>
        <a:defRPr sz="4400">
          <a:solidFill>
            <a:schemeClr val="tx1"/>
          </a:solidFill>
          <a:latin typeface="Arial" charset="0"/>
        </a:defRPr>
      </a:lvl2pPr>
      <a:lvl3pPr algn="l" defTabSz="708025" rtl="0" eaLnBrk="0" fontAlgn="base" hangingPunct="0">
        <a:spcBef>
          <a:spcPct val="0"/>
        </a:spcBef>
        <a:spcAft>
          <a:spcPct val="0"/>
        </a:spcAft>
        <a:defRPr sz="4400">
          <a:solidFill>
            <a:schemeClr val="tx1"/>
          </a:solidFill>
          <a:latin typeface="Arial" charset="0"/>
        </a:defRPr>
      </a:lvl3pPr>
      <a:lvl4pPr algn="l" defTabSz="708025" rtl="0" eaLnBrk="0" fontAlgn="base" hangingPunct="0">
        <a:spcBef>
          <a:spcPct val="0"/>
        </a:spcBef>
        <a:spcAft>
          <a:spcPct val="0"/>
        </a:spcAft>
        <a:defRPr sz="4400">
          <a:solidFill>
            <a:schemeClr val="tx1"/>
          </a:solidFill>
          <a:latin typeface="Arial" charset="0"/>
        </a:defRPr>
      </a:lvl4pPr>
      <a:lvl5pPr algn="l" defTabSz="708025" rtl="0" eaLnBrk="0" fontAlgn="base" hangingPunct="0">
        <a:spcBef>
          <a:spcPct val="0"/>
        </a:spcBef>
        <a:spcAft>
          <a:spcPct val="0"/>
        </a:spcAft>
        <a:defRPr sz="4400">
          <a:solidFill>
            <a:schemeClr val="tx1"/>
          </a:solidFill>
          <a:latin typeface="Arial" charset="0"/>
        </a:defRPr>
      </a:lvl5pPr>
      <a:lvl6pPr marL="457200" algn="l" defTabSz="708025" rtl="0" fontAlgn="base">
        <a:spcBef>
          <a:spcPct val="0"/>
        </a:spcBef>
        <a:spcAft>
          <a:spcPct val="0"/>
        </a:spcAft>
        <a:defRPr sz="4400">
          <a:solidFill>
            <a:schemeClr val="tx1"/>
          </a:solidFill>
          <a:latin typeface="Arial" charset="0"/>
        </a:defRPr>
      </a:lvl6pPr>
      <a:lvl7pPr marL="914400" algn="l" defTabSz="708025" rtl="0" fontAlgn="base">
        <a:spcBef>
          <a:spcPct val="0"/>
        </a:spcBef>
        <a:spcAft>
          <a:spcPct val="0"/>
        </a:spcAft>
        <a:defRPr sz="4400">
          <a:solidFill>
            <a:schemeClr val="tx1"/>
          </a:solidFill>
          <a:latin typeface="Arial" charset="0"/>
        </a:defRPr>
      </a:lvl7pPr>
      <a:lvl8pPr marL="1371600" algn="l" defTabSz="708025" rtl="0" fontAlgn="base">
        <a:spcBef>
          <a:spcPct val="0"/>
        </a:spcBef>
        <a:spcAft>
          <a:spcPct val="0"/>
        </a:spcAft>
        <a:defRPr sz="4400">
          <a:solidFill>
            <a:schemeClr val="tx1"/>
          </a:solidFill>
          <a:latin typeface="Arial" charset="0"/>
        </a:defRPr>
      </a:lvl8pPr>
      <a:lvl9pPr marL="1828800" algn="l" defTabSz="708025" rtl="0" fontAlgn="base">
        <a:spcBef>
          <a:spcPct val="0"/>
        </a:spcBef>
        <a:spcAft>
          <a:spcPct val="0"/>
        </a:spcAft>
        <a:defRPr sz="4400">
          <a:solidFill>
            <a:schemeClr val="tx1"/>
          </a:solidFill>
          <a:latin typeface="Arial" charset="0"/>
        </a:defRPr>
      </a:lvl9pPr>
    </p:titleStyle>
    <p:bodyStyle>
      <a:lvl1pPr marL="265113" indent="-265113" algn="l" defTabSz="708025" rtl="0" eaLnBrk="0" fontAlgn="base" hangingPunct="0">
        <a:spcBef>
          <a:spcPct val="20000"/>
        </a:spcBef>
        <a:spcAft>
          <a:spcPct val="0"/>
        </a:spcAft>
        <a:buClr>
          <a:srgbClr val="9FAA00"/>
        </a:buClr>
        <a:defRPr>
          <a:solidFill>
            <a:schemeClr val="tx1"/>
          </a:solidFill>
          <a:latin typeface="+mn-lt"/>
          <a:ea typeface="+mn-ea"/>
          <a:cs typeface="+mn-cs"/>
        </a:defRPr>
      </a:lvl1pPr>
      <a:lvl2pPr marL="574675" indent="-220663" algn="l" defTabSz="708025" rtl="0" eaLnBrk="0" fontAlgn="base" hangingPunct="0">
        <a:spcBef>
          <a:spcPct val="20000"/>
        </a:spcBef>
        <a:spcAft>
          <a:spcPct val="0"/>
        </a:spcAft>
        <a:defRPr sz="2500">
          <a:solidFill>
            <a:schemeClr val="tx1"/>
          </a:solidFill>
          <a:latin typeface="+mn-lt"/>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defRPr>
      </a:lvl3pPr>
      <a:lvl4pPr marL="1236663" indent="-176213" algn="l" defTabSz="708025" rtl="0" eaLnBrk="0" fontAlgn="base" hangingPunct="0">
        <a:spcBef>
          <a:spcPct val="20000"/>
        </a:spcBef>
        <a:spcAft>
          <a:spcPct val="0"/>
        </a:spcAft>
        <a:buChar char="–"/>
        <a:defRPr sz="2500">
          <a:solidFill>
            <a:schemeClr val="tx1"/>
          </a:solidFill>
          <a:latin typeface="+mn-lt"/>
        </a:defRPr>
      </a:lvl4pPr>
      <a:lvl5pPr marL="1587500" indent="-176213" algn="l" defTabSz="708025" rtl="0" eaLnBrk="0" fontAlgn="base" hangingPunct="0">
        <a:spcBef>
          <a:spcPct val="20000"/>
        </a:spcBef>
        <a:spcAft>
          <a:spcPct val="0"/>
        </a:spcAft>
        <a:buChar char="»"/>
        <a:defRPr>
          <a:solidFill>
            <a:schemeClr val="tx1"/>
          </a:solidFill>
          <a:latin typeface="+mn-lt"/>
        </a:defRPr>
      </a:lvl5pPr>
      <a:lvl6pPr marL="2044700" indent="-176213" algn="l" defTabSz="708025" rtl="0" fontAlgn="base">
        <a:spcBef>
          <a:spcPct val="20000"/>
        </a:spcBef>
        <a:spcAft>
          <a:spcPct val="0"/>
        </a:spcAft>
        <a:buChar char="»"/>
        <a:defRPr>
          <a:solidFill>
            <a:schemeClr val="tx1"/>
          </a:solidFill>
          <a:latin typeface="+mn-lt"/>
        </a:defRPr>
      </a:lvl6pPr>
      <a:lvl7pPr marL="2501900" indent="-176213" algn="l" defTabSz="708025" rtl="0" fontAlgn="base">
        <a:spcBef>
          <a:spcPct val="20000"/>
        </a:spcBef>
        <a:spcAft>
          <a:spcPct val="0"/>
        </a:spcAft>
        <a:buChar char="»"/>
        <a:defRPr>
          <a:solidFill>
            <a:schemeClr val="tx1"/>
          </a:solidFill>
          <a:latin typeface="+mn-lt"/>
        </a:defRPr>
      </a:lvl7pPr>
      <a:lvl8pPr marL="2959100" indent="-176213" algn="l" defTabSz="708025" rtl="0" fontAlgn="base">
        <a:spcBef>
          <a:spcPct val="20000"/>
        </a:spcBef>
        <a:spcAft>
          <a:spcPct val="0"/>
        </a:spcAft>
        <a:buChar char="»"/>
        <a:defRPr>
          <a:solidFill>
            <a:schemeClr val="tx1"/>
          </a:solidFill>
          <a:latin typeface="+mn-lt"/>
        </a:defRPr>
      </a:lvl8pPr>
      <a:lvl9pPr marL="3416300" indent="-176213" algn="l" defTabSz="70802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346075" y="2478088"/>
            <a:ext cx="8226425" cy="739775"/>
          </a:xfrm>
          <a:prstGeom prst="rect">
            <a:avLst/>
          </a:prstGeom>
          <a:noFill/>
          <a:ln w="9525">
            <a:noFill/>
            <a:miter lim="800000"/>
            <a:headEnd/>
            <a:tailEnd/>
          </a:ln>
        </p:spPr>
        <p:txBody>
          <a:bodyPr vert="horz" wrap="square" lIns="70523" tIns="35261" rIns="70523" bIns="35261" numCol="1" anchor="ctr" anchorCtr="0" compatLnSpc="1">
            <a:prstTxWarp prst="textNoShape">
              <a:avLst/>
            </a:prstTxWarp>
            <a:spAutoFit/>
          </a:bodyPr>
          <a:lstStyle/>
          <a:p>
            <a:pPr lvl="0"/>
            <a:r>
              <a:rPr lang="en-GB" smtClean="0"/>
              <a:t>Divider title in black - Arial 50pt</a:t>
            </a:r>
          </a:p>
        </p:txBody>
      </p:sp>
      <p:sp>
        <p:nvSpPr>
          <p:cNvPr id="62467" name="Rectangle 3"/>
          <p:cNvSpPr>
            <a:spLocks noGrp="1" noChangeArrowheads="1"/>
          </p:cNvSpPr>
          <p:nvPr>
            <p:ph type="body" idx="1"/>
          </p:nvPr>
        </p:nvSpPr>
        <p:spPr bwMode="auto">
          <a:xfrm>
            <a:off x="346075" y="3690938"/>
            <a:ext cx="8226425" cy="344487"/>
          </a:xfrm>
          <a:prstGeom prst="rect">
            <a:avLst/>
          </a:prstGeom>
          <a:noFill/>
          <a:ln w="9525">
            <a:noFill/>
            <a:miter lim="800000"/>
            <a:headEnd/>
            <a:tailEnd/>
          </a:ln>
        </p:spPr>
        <p:txBody>
          <a:bodyPr vert="horz" wrap="square" lIns="70523" tIns="35261" rIns="70523" bIns="35261" numCol="1" anchor="t" anchorCtr="0" compatLnSpc="1">
            <a:prstTxWarp prst="textNoShape">
              <a:avLst/>
            </a:prstTxWarp>
            <a:spAutoFit/>
          </a:bodyPr>
          <a:lstStyle/>
          <a:p>
            <a:pPr lvl="0"/>
            <a:r>
              <a:rPr lang="en-GB" smtClean="0"/>
              <a:t>Subheading in black - Arial 20pt</a:t>
            </a:r>
          </a:p>
        </p:txBody>
      </p:sp>
      <p:sp>
        <p:nvSpPr>
          <p:cNvPr id="10342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03429"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r">
              <a:defRPr sz="1000">
                <a:solidFill>
                  <a:schemeClr val="tx1"/>
                </a:solidFill>
              </a:defRPr>
            </a:lvl1pPr>
          </a:lstStyle>
          <a:p>
            <a:pPr>
              <a:defRPr/>
            </a:pPr>
            <a:fld id="{FECEE1A8-14B8-4996-86E0-2E4FB7575715}" type="slidenum">
              <a:rPr lang="en-GB"/>
              <a:pPr>
                <a:defRPr/>
              </a:pPr>
              <a:t>‹#›</a:t>
            </a:fld>
            <a:endParaRPr lang="en-GB"/>
          </a:p>
        </p:txBody>
      </p:sp>
      <p:pic>
        <p:nvPicPr>
          <p:cNvPr id="62470" name="Picture 6" descr="OUPowerPoint18mmShield"/>
          <p:cNvPicPr>
            <a:picLocks noChangeAspect="1" noChangeArrowheads="1"/>
          </p:cNvPicPr>
          <p:nvPr/>
        </p:nvPicPr>
        <p:blipFill>
          <a:blip r:embed="rId13"/>
          <a:srcRect/>
          <a:stretch>
            <a:fillRect/>
          </a:stretch>
        </p:blipFill>
        <p:spPr bwMode="auto">
          <a:xfrm>
            <a:off x="8242300" y="358775"/>
            <a:ext cx="650875" cy="811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1" r:id="rId1"/>
    <p:sldLayoutId id="2147483750" r:id="rId2"/>
    <p:sldLayoutId id="2147483749" r:id="rId3"/>
    <p:sldLayoutId id="2147483748" r:id="rId4"/>
    <p:sldLayoutId id="2147483747" r:id="rId5"/>
    <p:sldLayoutId id="2147483746" r:id="rId6"/>
    <p:sldLayoutId id="2147483745" r:id="rId7"/>
    <p:sldLayoutId id="2147483744" r:id="rId8"/>
    <p:sldLayoutId id="2147483743" r:id="rId9"/>
    <p:sldLayoutId id="2147483742" r:id="rId10"/>
    <p:sldLayoutId id="2147483741" r:id="rId11"/>
  </p:sldLayoutIdLst>
  <p:txStyles>
    <p:titleStyle>
      <a:lvl1pPr algn="l" defTabSz="708025" rtl="0" eaLnBrk="0" fontAlgn="base" hangingPunct="0">
        <a:spcBef>
          <a:spcPct val="0"/>
        </a:spcBef>
        <a:spcAft>
          <a:spcPct val="0"/>
        </a:spcAft>
        <a:defRPr sz="4400">
          <a:solidFill>
            <a:schemeClr val="tx1"/>
          </a:solidFill>
          <a:latin typeface="+mj-lt"/>
          <a:ea typeface="+mj-ea"/>
          <a:cs typeface="+mj-cs"/>
        </a:defRPr>
      </a:lvl1pPr>
      <a:lvl2pPr algn="l" defTabSz="708025" rtl="0" eaLnBrk="0" fontAlgn="base" hangingPunct="0">
        <a:spcBef>
          <a:spcPct val="0"/>
        </a:spcBef>
        <a:spcAft>
          <a:spcPct val="0"/>
        </a:spcAft>
        <a:defRPr sz="4400">
          <a:solidFill>
            <a:schemeClr val="tx1"/>
          </a:solidFill>
          <a:latin typeface="Arial" charset="0"/>
        </a:defRPr>
      </a:lvl2pPr>
      <a:lvl3pPr algn="l" defTabSz="708025" rtl="0" eaLnBrk="0" fontAlgn="base" hangingPunct="0">
        <a:spcBef>
          <a:spcPct val="0"/>
        </a:spcBef>
        <a:spcAft>
          <a:spcPct val="0"/>
        </a:spcAft>
        <a:defRPr sz="4400">
          <a:solidFill>
            <a:schemeClr val="tx1"/>
          </a:solidFill>
          <a:latin typeface="Arial" charset="0"/>
        </a:defRPr>
      </a:lvl3pPr>
      <a:lvl4pPr algn="l" defTabSz="708025" rtl="0" eaLnBrk="0" fontAlgn="base" hangingPunct="0">
        <a:spcBef>
          <a:spcPct val="0"/>
        </a:spcBef>
        <a:spcAft>
          <a:spcPct val="0"/>
        </a:spcAft>
        <a:defRPr sz="4400">
          <a:solidFill>
            <a:schemeClr val="tx1"/>
          </a:solidFill>
          <a:latin typeface="Arial" charset="0"/>
        </a:defRPr>
      </a:lvl4pPr>
      <a:lvl5pPr algn="l" defTabSz="708025" rtl="0" eaLnBrk="0" fontAlgn="base" hangingPunct="0">
        <a:spcBef>
          <a:spcPct val="0"/>
        </a:spcBef>
        <a:spcAft>
          <a:spcPct val="0"/>
        </a:spcAft>
        <a:defRPr sz="4400">
          <a:solidFill>
            <a:schemeClr val="tx1"/>
          </a:solidFill>
          <a:latin typeface="Arial" charset="0"/>
        </a:defRPr>
      </a:lvl5pPr>
      <a:lvl6pPr marL="457200" algn="l" defTabSz="708025" rtl="0" fontAlgn="base">
        <a:spcBef>
          <a:spcPct val="0"/>
        </a:spcBef>
        <a:spcAft>
          <a:spcPct val="0"/>
        </a:spcAft>
        <a:defRPr sz="4400">
          <a:solidFill>
            <a:schemeClr val="tx1"/>
          </a:solidFill>
          <a:latin typeface="Arial" charset="0"/>
        </a:defRPr>
      </a:lvl6pPr>
      <a:lvl7pPr marL="914400" algn="l" defTabSz="708025" rtl="0" fontAlgn="base">
        <a:spcBef>
          <a:spcPct val="0"/>
        </a:spcBef>
        <a:spcAft>
          <a:spcPct val="0"/>
        </a:spcAft>
        <a:defRPr sz="4400">
          <a:solidFill>
            <a:schemeClr val="tx1"/>
          </a:solidFill>
          <a:latin typeface="Arial" charset="0"/>
        </a:defRPr>
      </a:lvl7pPr>
      <a:lvl8pPr marL="1371600" algn="l" defTabSz="708025" rtl="0" fontAlgn="base">
        <a:spcBef>
          <a:spcPct val="0"/>
        </a:spcBef>
        <a:spcAft>
          <a:spcPct val="0"/>
        </a:spcAft>
        <a:defRPr sz="4400">
          <a:solidFill>
            <a:schemeClr val="tx1"/>
          </a:solidFill>
          <a:latin typeface="Arial" charset="0"/>
        </a:defRPr>
      </a:lvl8pPr>
      <a:lvl9pPr marL="1828800" algn="l" defTabSz="708025" rtl="0" fontAlgn="base">
        <a:spcBef>
          <a:spcPct val="0"/>
        </a:spcBef>
        <a:spcAft>
          <a:spcPct val="0"/>
        </a:spcAft>
        <a:defRPr sz="4400">
          <a:solidFill>
            <a:schemeClr val="tx1"/>
          </a:solidFill>
          <a:latin typeface="Arial" charset="0"/>
        </a:defRPr>
      </a:lvl9pPr>
    </p:titleStyle>
    <p:bodyStyle>
      <a:lvl1pPr marL="265113" indent="-265113" algn="l" defTabSz="708025" rtl="0" eaLnBrk="0" fontAlgn="base" hangingPunct="0">
        <a:spcBef>
          <a:spcPct val="20000"/>
        </a:spcBef>
        <a:spcAft>
          <a:spcPct val="0"/>
        </a:spcAft>
        <a:buClr>
          <a:srgbClr val="9FAA00"/>
        </a:buClr>
        <a:defRPr>
          <a:solidFill>
            <a:schemeClr val="tx1"/>
          </a:solidFill>
          <a:latin typeface="+mn-lt"/>
          <a:ea typeface="+mn-ea"/>
          <a:cs typeface="+mn-cs"/>
        </a:defRPr>
      </a:lvl1pPr>
      <a:lvl2pPr marL="574675" indent="-220663" algn="l" defTabSz="708025" rtl="0" eaLnBrk="0" fontAlgn="base" hangingPunct="0">
        <a:spcBef>
          <a:spcPct val="20000"/>
        </a:spcBef>
        <a:spcAft>
          <a:spcPct val="0"/>
        </a:spcAft>
        <a:defRPr sz="2500">
          <a:solidFill>
            <a:schemeClr val="tx1"/>
          </a:solidFill>
          <a:latin typeface="+mn-lt"/>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defRPr>
      </a:lvl3pPr>
      <a:lvl4pPr marL="1236663" indent="-176213" algn="l" defTabSz="708025" rtl="0" eaLnBrk="0" fontAlgn="base" hangingPunct="0">
        <a:spcBef>
          <a:spcPct val="20000"/>
        </a:spcBef>
        <a:spcAft>
          <a:spcPct val="0"/>
        </a:spcAft>
        <a:buChar char="–"/>
        <a:defRPr sz="2500">
          <a:solidFill>
            <a:schemeClr val="tx1"/>
          </a:solidFill>
          <a:latin typeface="+mn-lt"/>
        </a:defRPr>
      </a:lvl4pPr>
      <a:lvl5pPr marL="1587500" indent="-176213" algn="l" defTabSz="708025" rtl="0" eaLnBrk="0" fontAlgn="base" hangingPunct="0">
        <a:spcBef>
          <a:spcPct val="20000"/>
        </a:spcBef>
        <a:spcAft>
          <a:spcPct val="0"/>
        </a:spcAft>
        <a:buChar char="»"/>
        <a:defRPr>
          <a:solidFill>
            <a:schemeClr val="tx1"/>
          </a:solidFill>
          <a:latin typeface="+mn-lt"/>
        </a:defRPr>
      </a:lvl5pPr>
      <a:lvl6pPr marL="2044700" indent="-176213" algn="l" defTabSz="708025" rtl="0" fontAlgn="base">
        <a:spcBef>
          <a:spcPct val="20000"/>
        </a:spcBef>
        <a:spcAft>
          <a:spcPct val="0"/>
        </a:spcAft>
        <a:buChar char="»"/>
        <a:defRPr>
          <a:solidFill>
            <a:schemeClr val="tx1"/>
          </a:solidFill>
          <a:latin typeface="+mn-lt"/>
        </a:defRPr>
      </a:lvl6pPr>
      <a:lvl7pPr marL="2501900" indent="-176213" algn="l" defTabSz="708025" rtl="0" fontAlgn="base">
        <a:spcBef>
          <a:spcPct val="20000"/>
        </a:spcBef>
        <a:spcAft>
          <a:spcPct val="0"/>
        </a:spcAft>
        <a:buChar char="»"/>
        <a:defRPr>
          <a:solidFill>
            <a:schemeClr val="tx1"/>
          </a:solidFill>
          <a:latin typeface="+mn-lt"/>
        </a:defRPr>
      </a:lvl7pPr>
      <a:lvl8pPr marL="2959100" indent="-176213" algn="l" defTabSz="708025" rtl="0" fontAlgn="base">
        <a:spcBef>
          <a:spcPct val="20000"/>
        </a:spcBef>
        <a:spcAft>
          <a:spcPct val="0"/>
        </a:spcAft>
        <a:buChar char="»"/>
        <a:defRPr>
          <a:solidFill>
            <a:schemeClr val="tx1"/>
          </a:solidFill>
          <a:latin typeface="+mn-lt"/>
        </a:defRPr>
      </a:lvl8pPr>
      <a:lvl9pPr marL="3416300" indent="-176213" algn="l" defTabSz="70802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346075" y="1606550"/>
            <a:ext cx="8226425" cy="725488"/>
          </a:xfrm>
          <a:prstGeom prst="rect">
            <a:avLst/>
          </a:prstGeom>
          <a:noFill/>
          <a:ln w="9525">
            <a:noFill/>
            <a:miter lim="800000"/>
            <a:headEnd/>
            <a:tailEnd/>
          </a:ln>
        </p:spPr>
        <p:txBody>
          <a:bodyPr vert="horz" wrap="square" lIns="70523" tIns="35261" rIns="70523" bIns="35261" numCol="1" anchor="ctr" anchorCtr="0" compatLnSpc="1">
            <a:prstTxWarp prst="textNoShape">
              <a:avLst/>
            </a:prstTxWarp>
            <a:spAutoFit/>
          </a:bodyPr>
          <a:lstStyle/>
          <a:p>
            <a:pPr lvl="0"/>
            <a:r>
              <a:rPr lang="en-GB" smtClean="0"/>
              <a:t>Title in colour - Arial 48pt</a:t>
            </a:r>
          </a:p>
        </p:txBody>
      </p:sp>
      <p:sp>
        <p:nvSpPr>
          <p:cNvPr id="74755"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523" tIns="35261" rIns="70523" bIns="35261"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05476"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05477"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23" tIns="35261" rIns="70523" bIns="35261" numCol="1" anchor="t" anchorCtr="0" compatLnSpc="1">
            <a:prstTxWarp prst="textNoShape">
              <a:avLst/>
            </a:prstTxWarp>
          </a:bodyPr>
          <a:lstStyle>
            <a:lvl1pPr algn="r">
              <a:defRPr sz="1000">
                <a:solidFill>
                  <a:schemeClr val="tx1"/>
                </a:solidFill>
              </a:defRPr>
            </a:lvl1pPr>
          </a:lstStyle>
          <a:p>
            <a:pPr>
              <a:defRPr/>
            </a:pPr>
            <a:fld id="{D0C3D940-9FE5-4343-9979-184870DC7205}" type="slidenum">
              <a:rPr lang="en-GB"/>
              <a:pPr>
                <a:defRPr/>
              </a:pPr>
              <a:t>‹#›</a:t>
            </a:fld>
            <a:endParaRPr lang="en-GB"/>
          </a:p>
        </p:txBody>
      </p:sp>
      <p:pic>
        <p:nvPicPr>
          <p:cNvPr id="74758" name="Picture 6" descr="OUBSPowerPoint18mmShield"/>
          <p:cNvPicPr>
            <a:picLocks noChangeAspect="1" noChangeArrowheads="1"/>
          </p:cNvPicPr>
          <p:nvPr/>
        </p:nvPicPr>
        <p:blipFill>
          <a:blip r:embed="rId13"/>
          <a:srcRect/>
          <a:stretch>
            <a:fillRect/>
          </a:stretch>
        </p:blipFill>
        <p:spPr bwMode="auto">
          <a:xfrm>
            <a:off x="8304213" y="360363"/>
            <a:ext cx="568325"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7" r:id="rId1"/>
    <p:sldLayoutId id="2147483761" r:id="rId2"/>
    <p:sldLayoutId id="2147483760" r:id="rId3"/>
    <p:sldLayoutId id="2147483759" r:id="rId4"/>
    <p:sldLayoutId id="2147483758" r:id="rId5"/>
    <p:sldLayoutId id="2147483757" r:id="rId6"/>
    <p:sldLayoutId id="2147483756" r:id="rId7"/>
    <p:sldLayoutId id="2147483755" r:id="rId8"/>
    <p:sldLayoutId id="2147483754" r:id="rId9"/>
    <p:sldLayoutId id="2147483753" r:id="rId10"/>
    <p:sldLayoutId id="2147483752" r:id="rId11"/>
  </p:sldLayoutIdLst>
  <p:txStyles>
    <p:titleStyle>
      <a:lvl1pPr algn="l" defTabSz="708025" rtl="0" eaLnBrk="0" fontAlgn="base" hangingPunct="0">
        <a:spcBef>
          <a:spcPct val="0"/>
        </a:spcBef>
        <a:spcAft>
          <a:spcPct val="0"/>
        </a:spcAft>
        <a:defRPr sz="4300">
          <a:solidFill>
            <a:srgbClr val="CDCDCD"/>
          </a:solidFill>
          <a:latin typeface="+mj-lt"/>
          <a:ea typeface="+mj-ea"/>
          <a:cs typeface="+mj-cs"/>
        </a:defRPr>
      </a:lvl1pPr>
      <a:lvl2pPr algn="l" defTabSz="708025" rtl="0" eaLnBrk="0" fontAlgn="base" hangingPunct="0">
        <a:spcBef>
          <a:spcPct val="0"/>
        </a:spcBef>
        <a:spcAft>
          <a:spcPct val="0"/>
        </a:spcAft>
        <a:defRPr sz="4300">
          <a:solidFill>
            <a:srgbClr val="CDCDCD"/>
          </a:solidFill>
          <a:latin typeface="Arial" charset="0"/>
        </a:defRPr>
      </a:lvl2pPr>
      <a:lvl3pPr algn="l" defTabSz="708025" rtl="0" eaLnBrk="0" fontAlgn="base" hangingPunct="0">
        <a:spcBef>
          <a:spcPct val="0"/>
        </a:spcBef>
        <a:spcAft>
          <a:spcPct val="0"/>
        </a:spcAft>
        <a:defRPr sz="4300">
          <a:solidFill>
            <a:srgbClr val="CDCDCD"/>
          </a:solidFill>
          <a:latin typeface="Arial" charset="0"/>
        </a:defRPr>
      </a:lvl3pPr>
      <a:lvl4pPr algn="l" defTabSz="708025" rtl="0" eaLnBrk="0" fontAlgn="base" hangingPunct="0">
        <a:spcBef>
          <a:spcPct val="0"/>
        </a:spcBef>
        <a:spcAft>
          <a:spcPct val="0"/>
        </a:spcAft>
        <a:defRPr sz="4300">
          <a:solidFill>
            <a:srgbClr val="CDCDCD"/>
          </a:solidFill>
          <a:latin typeface="Arial" charset="0"/>
        </a:defRPr>
      </a:lvl4pPr>
      <a:lvl5pPr algn="l" defTabSz="708025" rtl="0" eaLnBrk="0" fontAlgn="base" hangingPunct="0">
        <a:spcBef>
          <a:spcPct val="0"/>
        </a:spcBef>
        <a:spcAft>
          <a:spcPct val="0"/>
        </a:spcAft>
        <a:defRPr sz="4300">
          <a:solidFill>
            <a:srgbClr val="CDCDCD"/>
          </a:solidFill>
          <a:latin typeface="Arial" charset="0"/>
        </a:defRPr>
      </a:lvl5pPr>
      <a:lvl6pPr marL="457200" algn="l" defTabSz="708025" rtl="0" fontAlgn="base">
        <a:spcBef>
          <a:spcPct val="0"/>
        </a:spcBef>
        <a:spcAft>
          <a:spcPct val="0"/>
        </a:spcAft>
        <a:defRPr sz="4300">
          <a:solidFill>
            <a:srgbClr val="CDCDCD"/>
          </a:solidFill>
          <a:latin typeface="Arial" charset="0"/>
        </a:defRPr>
      </a:lvl6pPr>
      <a:lvl7pPr marL="914400" algn="l" defTabSz="708025" rtl="0" fontAlgn="base">
        <a:spcBef>
          <a:spcPct val="0"/>
        </a:spcBef>
        <a:spcAft>
          <a:spcPct val="0"/>
        </a:spcAft>
        <a:defRPr sz="4300">
          <a:solidFill>
            <a:srgbClr val="CDCDCD"/>
          </a:solidFill>
          <a:latin typeface="Arial" charset="0"/>
        </a:defRPr>
      </a:lvl7pPr>
      <a:lvl8pPr marL="1371600" algn="l" defTabSz="708025" rtl="0" fontAlgn="base">
        <a:spcBef>
          <a:spcPct val="0"/>
        </a:spcBef>
        <a:spcAft>
          <a:spcPct val="0"/>
        </a:spcAft>
        <a:defRPr sz="4300">
          <a:solidFill>
            <a:srgbClr val="CDCDCD"/>
          </a:solidFill>
          <a:latin typeface="Arial" charset="0"/>
        </a:defRPr>
      </a:lvl8pPr>
      <a:lvl9pPr marL="1828800" algn="l" defTabSz="708025" rtl="0" fontAlgn="base">
        <a:spcBef>
          <a:spcPct val="0"/>
        </a:spcBef>
        <a:spcAft>
          <a:spcPct val="0"/>
        </a:spcAft>
        <a:defRPr sz="4300">
          <a:solidFill>
            <a:srgbClr val="CDCDCD"/>
          </a:solidFill>
          <a:latin typeface="Arial" charset="0"/>
        </a:defRPr>
      </a:lvl9pPr>
    </p:titleStyle>
    <p:bodyStyle>
      <a:lvl1pPr marL="265113" indent="-265113" algn="l" defTabSz="708025" rtl="0" eaLnBrk="0" fontAlgn="base" hangingPunct="0">
        <a:spcBef>
          <a:spcPct val="20000"/>
        </a:spcBef>
        <a:spcAft>
          <a:spcPct val="0"/>
        </a:spcAft>
        <a:buClr>
          <a:srgbClr val="CDCDCD"/>
        </a:buClr>
        <a:buChar char="•"/>
        <a:defRPr sz="2500">
          <a:solidFill>
            <a:srgbClr val="FFFFFF"/>
          </a:solidFill>
          <a:latin typeface="+mn-lt"/>
          <a:ea typeface="+mn-ea"/>
          <a:cs typeface="+mn-cs"/>
        </a:defRPr>
      </a:lvl1pPr>
      <a:lvl2pPr marL="574675" indent="-220663" algn="l" defTabSz="708025" rtl="0" eaLnBrk="0" fontAlgn="base" hangingPunct="0">
        <a:spcBef>
          <a:spcPct val="20000"/>
        </a:spcBef>
        <a:spcAft>
          <a:spcPct val="0"/>
        </a:spcAft>
        <a:buClr>
          <a:srgbClr val="CDCDCD"/>
        </a:buClr>
        <a:buChar char="–"/>
        <a:defRPr sz="2500">
          <a:solidFill>
            <a:srgbClr val="FFFFFF"/>
          </a:solidFill>
          <a:latin typeface="+mn-lt"/>
        </a:defRPr>
      </a:lvl2pPr>
      <a:lvl3pPr marL="882650" indent="-174625" algn="l" defTabSz="708025" rtl="0" eaLnBrk="0" fontAlgn="base" hangingPunct="0">
        <a:spcBef>
          <a:spcPct val="20000"/>
        </a:spcBef>
        <a:spcAft>
          <a:spcPct val="0"/>
        </a:spcAft>
        <a:buClr>
          <a:srgbClr val="CDCDCD"/>
        </a:buClr>
        <a:buChar char="•"/>
        <a:defRPr sz="2500">
          <a:solidFill>
            <a:srgbClr val="FFFFFF"/>
          </a:solidFill>
          <a:latin typeface="+mn-lt"/>
        </a:defRPr>
      </a:lvl3pPr>
      <a:lvl4pPr marL="1236663" indent="-176213" algn="l" defTabSz="708025" rtl="0" eaLnBrk="0" fontAlgn="base" hangingPunct="0">
        <a:spcBef>
          <a:spcPct val="20000"/>
        </a:spcBef>
        <a:spcAft>
          <a:spcPct val="0"/>
        </a:spcAft>
        <a:buClr>
          <a:srgbClr val="CDCDCD"/>
        </a:buClr>
        <a:buChar char="–"/>
        <a:defRPr sz="2500">
          <a:solidFill>
            <a:srgbClr val="FFFFFF"/>
          </a:solidFill>
          <a:latin typeface="+mn-lt"/>
        </a:defRPr>
      </a:lvl4pPr>
      <a:lvl5pPr marL="1587500" indent="-176213" algn="l" defTabSz="708025" rtl="0" eaLnBrk="0" fontAlgn="base" hangingPunct="0">
        <a:spcBef>
          <a:spcPct val="20000"/>
        </a:spcBef>
        <a:spcAft>
          <a:spcPct val="0"/>
        </a:spcAft>
        <a:buClr>
          <a:srgbClr val="CDCDCD"/>
        </a:buClr>
        <a:buChar char="»"/>
        <a:defRPr>
          <a:solidFill>
            <a:srgbClr val="FFFFFF"/>
          </a:solidFill>
          <a:latin typeface="+mn-lt"/>
        </a:defRPr>
      </a:lvl5pPr>
      <a:lvl6pPr marL="2044700" indent="-176213" algn="l" defTabSz="708025" rtl="0" fontAlgn="base">
        <a:spcBef>
          <a:spcPct val="20000"/>
        </a:spcBef>
        <a:spcAft>
          <a:spcPct val="0"/>
        </a:spcAft>
        <a:buClr>
          <a:srgbClr val="CDCDCD"/>
        </a:buClr>
        <a:buChar char="»"/>
        <a:defRPr>
          <a:solidFill>
            <a:srgbClr val="FFFFFF"/>
          </a:solidFill>
          <a:latin typeface="+mn-lt"/>
        </a:defRPr>
      </a:lvl6pPr>
      <a:lvl7pPr marL="2501900" indent="-176213" algn="l" defTabSz="708025" rtl="0" fontAlgn="base">
        <a:spcBef>
          <a:spcPct val="20000"/>
        </a:spcBef>
        <a:spcAft>
          <a:spcPct val="0"/>
        </a:spcAft>
        <a:buClr>
          <a:srgbClr val="CDCDCD"/>
        </a:buClr>
        <a:buChar char="»"/>
        <a:defRPr>
          <a:solidFill>
            <a:srgbClr val="FFFFFF"/>
          </a:solidFill>
          <a:latin typeface="+mn-lt"/>
        </a:defRPr>
      </a:lvl7pPr>
      <a:lvl8pPr marL="2959100" indent="-176213" algn="l" defTabSz="708025" rtl="0" fontAlgn="base">
        <a:spcBef>
          <a:spcPct val="20000"/>
        </a:spcBef>
        <a:spcAft>
          <a:spcPct val="0"/>
        </a:spcAft>
        <a:buClr>
          <a:srgbClr val="CDCDCD"/>
        </a:buClr>
        <a:buChar char="»"/>
        <a:defRPr>
          <a:solidFill>
            <a:srgbClr val="FFFFFF"/>
          </a:solidFill>
          <a:latin typeface="+mn-lt"/>
        </a:defRPr>
      </a:lvl8pPr>
      <a:lvl9pPr marL="3416300" indent="-176213" algn="l" defTabSz="708025" rtl="0" fontAlgn="base">
        <a:spcBef>
          <a:spcPct val="20000"/>
        </a:spcBef>
        <a:spcAft>
          <a:spcPct val="0"/>
        </a:spcAft>
        <a:buClr>
          <a:srgbClr val="CDCDCD"/>
        </a:buClr>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6E057D"/>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346075" y="1606550"/>
            <a:ext cx="8226425" cy="725488"/>
          </a:xfrm>
          <a:prstGeom prst="rect">
            <a:avLst/>
          </a:prstGeom>
          <a:noFill/>
          <a:ln w="9525">
            <a:noFill/>
            <a:miter lim="800000"/>
            <a:headEnd/>
            <a:tailEnd/>
          </a:ln>
        </p:spPr>
        <p:txBody>
          <a:bodyPr vert="horz" wrap="square" lIns="70513" tIns="35256" rIns="70513" bIns="35256" numCol="1" anchor="ctr" anchorCtr="0" compatLnSpc="1">
            <a:prstTxWarp prst="textNoShape">
              <a:avLst/>
            </a:prstTxWarp>
            <a:spAutoFit/>
          </a:bodyPr>
          <a:lstStyle/>
          <a:p>
            <a:pPr lvl="0"/>
            <a:r>
              <a:rPr lang="en-GB" smtClean="0"/>
              <a:t>Title in colour - Arial 48pt</a:t>
            </a:r>
          </a:p>
        </p:txBody>
      </p:sp>
      <p:sp>
        <p:nvSpPr>
          <p:cNvPr id="87043"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513" tIns="35256" rIns="70513" bIns="3525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07524"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13" tIns="35256" rIns="70513" bIns="35256"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07525"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13" tIns="35256" rIns="70513" bIns="35256" numCol="1" anchor="t" anchorCtr="0" compatLnSpc="1">
            <a:prstTxWarp prst="textNoShape">
              <a:avLst/>
            </a:prstTxWarp>
          </a:bodyPr>
          <a:lstStyle>
            <a:lvl1pPr algn="r">
              <a:defRPr sz="1000">
                <a:solidFill>
                  <a:schemeClr val="tx1"/>
                </a:solidFill>
              </a:defRPr>
            </a:lvl1pPr>
          </a:lstStyle>
          <a:p>
            <a:pPr>
              <a:defRPr/>
            </a:pPr>
            <a:fld id="{F471CFEF-A6D5-4567-AEEB-CA24011B0475}" type="slidenum">
              <a:rPr lang="en-GB"/>
              <a:pPr>
                <a:defRPr/>
              </a:pPr>
              <a:t>‹#›</a:t>
            </a:fld>
            <a:endParaRPr lang="en-GB"/>
          </a:p>
        </p:txBody>
      </p:sp>
      <p:pic>
        <p:nvPicPr>
          <p:cNvPr id="87046" name="Picture 6" descr="OUBSPowerPoint18mmShield"/>
          <p:cNvPicPr>
            <a:picLocks noChangeAspect="1" noChangeArrowheads="1"/>
          </p:cNvPicPr>
          <p:nvPr/>
        </p:nvPicPr>
        <p:blipFill>
          <a:blip r:embed="rId13"/>
          <a:srcRect/>
          <a:stretch>
            <a:fillRect/>
          </a:stretch>
        </p:blipFill>
        <p:spPr bwMode="auto">
          <a:xfrm>
            <a:off x="8242300" y="360363"/>
            <a:ext cx="566738"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8" r:id="rId1"/>
    <p:sldLayoutId id="2147483771" r:id="rId2"/>
    <p:sldLayoutId id="2147483770" r:id="rId3"/>
    <p:sldLayoutId id="2147483769" r:id="rId4"/>
    <p:sldLayoutId id="2147483768" r:id="rId5"/>
    <p:sldLayoutId id="2147483767" r:id="rId6"/>
    <p:sldLayoutId id="2147483766" r:id="rId7"/>
    <p:sldLayoutId id="2147483765" r:id="rId8"/>
    <p:sldLayoutId id="2147483764" r:id="rId9"/>
    <p:sldLayoutId id="2147483763" r:id="rId10"/>
    <p:sldLayoutId id="2147483762" r:id="rId11"/>
  </p:sldLayoutIdLst>
  <p:txStyles>
    <p:titleStyle>
      <a:lvl1pPr algn="l" defTabSz="708025" rtl="0" eaLnBrk="0" fontAlgn="base" hangingPunct="0">
        <a:spcBef>
          <a:spcPct val="0"/>
        </a:spcBef>
        <a:spcAft>
          <a:spcPct val="0"/>
        </a:spcAft>
        <a:defRPr sz="4300">
          <a:solidFill>
            <a:srgbClr val="CDCDCD"/>
          </a:solidFill>
          <a:latin typeface="+mj-lt"/>
          <a:ea typeface="+mj-ea"/>
          <a:cs typeface="+mj-cs"/>
        </a:defRPr>
      </a:lvl1pPr>
      <a:lvl2pPr algn="l" defTabSz="708025" rtl="0" eaLnBrk="0" fontAlgn="base" hangingPunct="0">
        <a:spcBef>
          <a:spcPct val="0"/>
        </a:spcBef>
        <a:spcAft>
          <a:spcPct val="0"/>
        </a:spcAft>
        <a:defRPr sz="4300">
          <a:solidFill>
            <a:srgbClr val="CDCDCD"/>
          </a:solidFill>
          <a:latin typeface="Arial" charset="0"/>
        </a:defRPr>
      </a:lvl2pPr>
      <a:lvl3pPr algn="l" defTabSz="708025" rtl="0" eaLnBrk="0" fontAlgn="base" hangingPunct="0">
        <a:spcBef>
          <a:spcPct val="0"/>
        </a:spcBef>
        <a:spcAft>
          <a:spcPct val="0"/>
        </a:spcAft>
        <a:defRPr sz="4300">
          <a:solidFill>
            <a:srgbClr val="CDCDCD"/>
          </a:solidFill>
          <a:latin typeface="Arial" charset="0"/>
        </a:defRPr>
      </a:lvl3pPr>
      <a:lvl4pPr algn="l" defTabSz="708025" rtl="0" eaLnBrk="0" fontAlgn="base" hangingPunct="0">
        <a:spcBef>
          <a:spcPct val="0"/>
        </a:spcBef>
        <a:spcAft>
          <a:spcPct val="0"/>
        </a:spcAft>
        <a:defRPr sz="4300">
          <a:solidFill>
            <a:srgbClr val="CDCDCD"/>
          </a:solidFill>
          <a:latin typeface="Arial" charset="0"/>
        </a:defRPr>
      </a:lvl4pPr>
      <a:lvl5pPr algn="l" defTabSz="708025" rtl="0" eaLnBrk="0" fontAlgn="base" hangingPunct="0">
        <a:spcBef>
          <a:spcPct val="0"/>
        </a:spcBef>
        <a:spcAft>
          <a:spcPct val="0"/>
        </a:spcAft>
        <a:defRPr sz="4300">
          <a:solidFill>
            <a:srgbClr val="CDCDCD"/>
          </a:solidFill>
          <a:latin typeface="Arial" charset="0"/>
        </a:defRPr>
      </a:lvl5pPr>
      <a:lvl6pPr marL="457200" algn="l" defTabSz="708025" rtl="0" fontAlgn="base">
        <a:spcBef>
          <a:spcPct val="0"/>
        </a:spcBef>
        <a:spcAft>
          <a:spcPct val="0"/>
        </a:spcAft>
        <a:defRPr sz="4300">
          <a:solidFill>
            <a:srgbClr val="CDCDCD"/>
          </a:solidFill>
          <a:latin typeface="Arial" charset="0"/>
        </a:defRPr>
      </a:lvl6pPr>
      <a:lvl7pPr marL="914400" algn="l" defTabSz="708025" rtl="0" fontAlgn="base">
        <a:spcBef>
          <a:spcPct val="0"/>
        </a:spcBef>
        <a:spcAft>
          <a:spcPct val="0"/>
        </a:spcAft>
        <a:defRPr sz="4300">
          <a:solidFill>
            <a:srgbClr val="CDCDCD"/>
          </a:solidFill>
          <a:latin typeface="Arial" charset="0"/>
        </a:defRPr>
      </a:lvl7pPr>
      <a:lvl8pPr marL="1371600" algn="l" defTabSz="708025" rtl="0" fontAlgn="base">
        <a:spcBef>
          <a:spcPct val="0"/>
        </a:spcBef>
        <a:spcAft>
          <a:spcPct val="0"/>
        </a:spcAft>
        <a:defRPr sz="4300">
          <a:solidFill>
            <a:srgbClr val="CDCDCD"/>
          </a:solidFill>
          <a:latin typeface="Arial" charset="0"/>
        </a:defRPr>
      </a:lvl8pPr>
      <a:lvl9pPr marL="1828800" algn="l" defTabSz="708025" rtl="0" fontAlgn="base">
        <a:spcBef>
          <a:spcPct val="0"/>
        </a:spcBef>
        <a:spcAft>
          <a:spcPct val="0"/>
        </a:spcAft>
        <a:defRPr sz="4300">
          <a:solidFill>
            <a:srgbClr val="CDCDCD"/>
          </a:solidFill>
          <a:latin typeface="Arial" charset="0"/>
        </a:defRPr>
      </a:lvl9pPr>
    </p:titleStyle>
    <p:bodyStyle>
      <a:lvl1pPr marL="265113" indent="-265113" algn="l" defTabSz="708025" rtl="0" eaLnBrk="0" fontAlgn="base" hangingPunct="0">
        <a:spcBef>
          <a:spcPct val="20000"/>
        </a:spcBef>
        <a:spcAft>
          <a:spcPct val="0"/>
        </a:spcAft>
        <a:buClr>
          <a:srgbClr val="CDCDCD"/>
        </a:buClr>
        <a:buChar char="•"/>
        <a:defRPr sz="2500">
          <a:solidFill>
            <a:srgbClr val="FFFFFF"/>
          </a:solidFill>
          <a:latin typeface="+mn-lt"/>
          <a:ea typeface="+mn-ea"/>
          <a:cs typeface="+mn-cs"/>
        </a:defRPr>
      </a:lvl1pPr>
      <a:lvl2pPr marL="574675" indent="-220663" algn="l" defTabSz="708025" rtl="0" eaLnBrk="0" fontAlgn="base" hangingPunct="0">
        <a:spcBef>
          <a:spcPct val="20000"/>
        </a:spcBef>
        <a:spcAft>
          <a:spcPct val="0"/>
        </a:spcAft>
        <a:buClr>
          <a:srgbClr val="CDCDCD"/>
        </a:buClr>
        <a:buChar char="–"/>
        <a:defRPr sz="2500">
          <a:solidFill>
            <a:srgbClr val="FFFFFF"/>
          </a:solidFill>
          <a:latin typeface="+mn-lt"/>
        </a:defRPr>
      </a:lvl2pPr>
      <a:lvl3pPr marL="882650" indent="-174625" algn="l" defTabSz="708025" rtl="0" eaLnBrk="0" fontAlgn="base" hangingPunct="0">
        <a:spcBef>
          <a:spcPct val="20000"/>
        </a:spcBef>
        <a:spcAft>
          <a:spcPct val="0"/>
        </a:spcAft>
        <a:buClr>
          <a:srgbClr val="CDCDCD"/>
        </a:buClr>
        <a:buChar char="•"/>
        <a:defRPr sz="2500">
          <a:solidFill>
            <a:srgbClr val="FFFFFF"/>
          </a:solidFill>
          <a:latin typeface="+mn-lt"/>
        </a:defRPr>
      </a:lvl3pPr>
      <a:lvl4pPr marL="1236663" indent="-176213" algn="l" defTabSz="708025" rtl="0" eaLnBrk="0" fontAlgn="base" hangingPunct="0">
        <a:spcBef>
          <a:spcPct val="20000"/>
        </a:spcBef>
        <a:spcAft>
          <a:spcPct val="0"/>
        </a:spcAft>
        <a:buClr>
          <a:srgbClr val="CDCDCD"/>
        </a:buClr>
        <a:buChar char="–"/>
        <a:defRPr sz="2500">
          <a:solidFill>
            <a:srgbClr val="FFFFFF"/>
          </a:solidFill>
          <a:latin typeface="+mn-lt"/>
        </a:defRPr>
      </a:lvl4pPr>
      <a:lvl5pPr marL="1587500" indent="-176213" algn="l" defTabSz="708025" rtl="0" eaLnBrk="0" fontAlgn="base" hangingPunct="0">
        <a:spcBef>
          <a:spcPct val="20000"/>
        </a:spcBef>
        <a:spcAft>
          <a:spcPct val="0"/>
        </a:spcAft>
        <a:buClr>
          <a:srgbClr val="CDCDCD"/>
        </a:buClr>
        <a:buChar char="»"/>
        <a:defRPr>
          <a:solidFill>
            <a:srgbClr val="FFFFFF"/>
          </a:solidFill>
          <a:latin typeface="+mn-lt"/>
        </a:defRPr>
      </a:lvl5pPr>
      <a:lvl6pPr marL="2044700" indent="-176213" algn="l" defTabSz="708025" rtl="0" fontAlgn="base">
        <a:spcBef>
          <a:spcPct val="20000"/>
        </a:spcBef>
        <a:spcAft>
          <a:spcPct val="0"/>
        </a:spcAft>
        <a:buClr>
          <a:srgbClr val="CDCDCD"/>
        </a:buClr>
        <a:buChar char="»"/>
        <a:defRPr>
          <a:solidFill>
            <a:srgbClr val="FFFFFF"/>
          </a:solidFill>
          <a:latin typeface="+mn-lt"/>
        </a:defRPr>
      </a:lvl6pPr>
      <a:lvl7pPr marL="2501900" indent="-176213" algn="l" defTabSz="708025" rtl="0" fontAlgn="base">
        <a:spcBef>
          <a:spcPct val="20000"/>
        </a:spcBef>
        <a:spcAft>
          <a:spcPct val="0"/>
        </a:spcAft>
        <a:buClr>
          <a:srgbClr val="CDCDCD"/>
        </a:buClr>
        <a:buChar char="»"/>
        <a:defRPr>
          <a:solidFill>
            <a:srgbClr val="FFFFFF"/>
          </a:solidFill>
          <a:latin typeface="+mn-lt"/>
        </a:defRPr>
      </a:lvl7pPr>
      <a:lvl8pPr marL="2959100" indent="-176213" algn="l" defTabSz="708025" rtl="0" fontAlgn="base">
        <a:spcBef>
          <a:spcPct val="20000"/>
        </a:spcBef>
        <a:spcAft>
          <a:spcPct val="0"/>
        </a:spcAft>
        <a:buClr>
          <a:srgbClr val="CDCDCD"/>
        </a:buClr>
        <a:buChar char="»"/>
        <a:defRPr>
          <a:solidFill>
            <a:srgbClr val="FFFFFF"/>
          </a:solidFill>
          <a:latin typeface="+mn-lt"/>
        </a:defRPr>
      </a:lvl8pPr>
      <a:lvl9pPr marL="3416300" indent="-176213" algn="l" defTabSz="708025" rtl="0" fontAlgn="base">
        <a:spcBef>
          <a:spcPct val="20000"/>
        </a:spcBef>
        <a:spcAft>
          <a:spcPct val="0"/>
        </a:spcAft>
        <a:buClr>
          <a:srgbClr val="CDCDCD"/>
        </a:buClr>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0695F"/>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346075" y="1606550"/>
            <a:ext cx="8226425" cy="725488"/>
          </a:xfrm>
          <a:prstGeom prst="rect">
            <a:avLst/>
          </a:prstGeom>
          <a:noFill/>
          <a:ln w="9525">
            <a:noFill/>
            <a:miter lim="800000"/>
            <a:headEnd/>
            <a:tailEnd/>
          </a:ln>
        </p:spPr>
        <p:txBody>
          <a:bodyPr vert="horz" wrap="square" lIns="70504" tIns="35251" rIns="70504" bIns="35251" numCol="1" anchor="ctr" anchorCtr="0" compatLnSpc="1">
            <a:prstTxWarp prst="textNoShape">
              <a:avLst/>
            </a:prstTxWarp>
            <a:spAutoFit/>
          </a:bodyPr>
          <a:lstStyle/>
          <a:p>
            <a:pPr lvl="0"/>
            <a:r>
              <a:rPr lang="en-GB" smtClean="0"/>
              <a:t>Title in colour - Arial 48pt</a:t>
            </a:r>
          </a:p>
        </p:txBody>
      </p:sp>
      <p:sp>
        <p:nvSpPr>
          <p:cNvPr id="99331" name="Rectangle 3"/>
          <p:cNvSpPr>
            <a:spLocks noGrp="1" noChangeArrowheads="1"/>
          </p:cNvSpPr>
          <p:nvPr>
            <p:ph type="body" idx="1"/>
          </p:nvPr>
        </p:nvSpPr>
        <p:spPr bwMode="auto">
          <a:xfrm>
            <a:off x="346075" y="2479675"/>
            <a:ext cx="8226425" cy="2152650"/>
          </a:xfrm>
          <a:prstGeom prst="rect">
            <a:avLst/>
          </a:prstGeom>
          <a:noFill/>
          <a:ln w="9525">
            <a:noFill/>
            <a:miter lim="800000"/>
            <a:headEnd/>
            <a:tailEnd/>
          </a:ln>
        </p:spPr>
        <p:txBody>
          <a:bodyPr vert="horz" wrap="square" lIns="70504" tIns="35251" rIns="70504" bIns="35251"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09572"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04" tIns="35251" rIns="70504" bIns="35251" numCol="1" anchor="t" anchorCtr="0" compatLnSpc="1">
            <a:prstTxWarp prst="textNoShape">
              <a:avLst/>
            </a:prstTxWarp>
          </a:bodyPr>
          <a:lstStyle>
            <a:lvl1pPr algn="ctr">
              <a:defRPr sz="1000">
                <a:solidFill>
                  <a:schemeClr val="tx1"/>
                </a:solidFill>
              </a:defRPr>
            </a:lvl1pPr>
          </a:lstStyle>
          <a:p>
            <a:pPr>
              <a:defRPr/>
            </a:pPr>
            <a:endParaRPr lang="en-US"/>
          </a:p>
        </p:txBody>
      </p:sp>
      <p:sp>
        <p:nvSpPr>
          <p:cNvPr id="109573"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04" tIns="35251" rIns="70504" bIns="35251" numCol="1" anchor="t" anchorCtr="0" compatLnSpc="1">
            <a:prstTxWarp prst="textNoShape">
              <a:avLst/>
            </a:prstTxWarp>
          </a:bodyPr>
          <a:lstStyle>
            <a:lvl1pPr algn="r">
              <a:defRPr sz="1000">
                <a:solidFill>
                  <a:schemeClr val="tx1"/>
                </a:solidFill>
              </a:defRPr>
            </a:lvl1pPr>
          </a:lstStyle>
          <a:p>
            <a:pPr>
              <a:defRPr/>
            </a:pPr>
            <a:fld id="{E5502CA0-EA04-496E-B629-56237314F130}" type="slidenum">
              <a:rPr lang="en-GB"/>
              <a:pPr>
                <a:defRPr/>
              </a:pPr>
              <a:t>‹#›</a:t>
            </a:fld>
            <a:endParaRPr lang="en-GB"/>
          </a:p>
        </p:txBody>
      </p:sp>
      <p:pic>
        <p:nvPicPr>
          <p:cNvPr id="99334" name="Picture 6" descr="OUBSPowerPoint18mmShield"/>
          <p:cNvPicPr>
            <a:picLocks noChangeAspect="1" noChangeArrowheads="1"/>
          </p:cNvPicPr>
          <p:nvPr/>
        </p:nvPicPr>
        <p:blipFill>
          <a:blip r:embed="rId13"/>
          <a:srcRect/>
          <a:stretch>
            <a:fillRect/>
          </a:stretch>
        </p:blipFill>
        <p:spPr bwMode="auto">
          <a:xfrm>
            <a:off x="8242300" y="360363"/>
            <a:ext cx="566738" cy="735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9" r:id="rId1"/>
    <p:sldLayoutId id="2147483781" r:id="rId2"/>
    <p:sldLayoutId id="2147483780" r:id="rId3"/>
    <p:sldLayoutId id="2147483779" r:id="rId4"/>
    <p:sldLayoutId id="2147483778" r:id="rId5"/>
    <p:sldLayoutId id="2147483777" r:id="rId6"/>
    <p:sldLayoutId id="2147483776" r:id="rId7"/>
    <p:sldLayoutId id="2147483775" r:id="rId8"/>
    <p:sldLayoutId id="2147483774" r:id="rId9"/>
    <p:sldLayoutId id="2147483773" r:id="rId10"/>
    <p:sldLayoutId id="2147483772" r:id="rId11"/>
  </p:sldLayoutIdLst>
  <p:txStyles>
    <p:titleStyle>
      <a:lvl1pPr algn="l" defTabSz="708025" rtl="0" eaLnBrk="0" fontAlgn="base" hangingPunct="0">
        <a:spcBef>
          <a:spcPct val="0"/>
        </a:spcBef>
        <a:spcAft>
          <a:spcPct val="0"/>
        </a:spcAft>
        <a:defRPr sz="4300">
          <a:solidFill>
            <a:srgbClr val="CDCDCD"/>
          </a:solidFill>
          <a:latin typeface="+mj-lt"/>
          <a:ea typeface="+mj-ea"/>
          <a:cs typeface="+mj-cs"/>
        </a:defRPr>
      </a:lvl1pPr>
      <a:lvl2pPr algn="l" defTabSz="708025" rtl="0" eaLnBrk="0" fontAlgn="base" hangingPunct="0">
        <a:spcBef>
          <a:spcPct val="0"/>
        </a:spcBef>
        <a:spcAft>
          <a:spcPct val="0"/>
        </a:spcAft>
        <a:defRPr sz="4300">
          <a:solidFill>
            <a:srgbClr val="CDCDCD"/>
          </a:solidFill>
          <a:latin typeface="Arial" charset="0"/>
        </a:defRPr>
      </a:lvl2pPr>
      <a:lvl3pPr algn="l" defTabSz="708025" rtl="0" eaLnBrk="0" fontAlgn="base" hangingPunct="0">
        <a:spcBef>
          <a:spcPct val="0"/>
        </a:spcBef>
        <a:spcAft>
          <a:spcPct val="0"/>
        </a:spcAft>
        <a:defRPr sz="4300">
          <a:solidFill>
            <a:srgbClr val="CDCDCD"/>
          </a:solidFill>
          <a:latin typeface="Arial" charset="0"/>
        </a:defRPr>
      </a:lvl3pPr>
      <a:lvl4pPr algn="l" defTabSz="708025" rtl="0" eaLnBrk="0" fontAlgn="base" hangingPunct="0">
        <a:spcBef>
          <a:spcPct val="0"/>
        </a:spcBef>
        <a:spcAft>
          <a:spcPct val="0"/>
        </a:spcAft>
        <a:defRPr sz="4300">
          <a:solidFill>
            <a:srgbClr val="CDCDCD"/>
          </a:solidFill>
          <a:latin typeface="Arial" charset="0"/>
        </a:defRPr>
      </a:lvl4pPr>
      <a:lvl5pPr algn="l" defTabSz="708025" rtl="0" eaLnBrk="0" fontAlgn="base" hangingPunct="0">
        <a:spcBef>
          <a:spcPct val="0"/>
        </a:spcBef>
        <a:spcAft>
          <a:spcPct val="0"/>
        </a:spcAft>
        <a:defRPr sz="4300">
          <a:solidFill>
            <a:srgbClr val="CDCDCD"/>
          </a:solidFill>
          <a:latin typeface="Arial" charset="0"/>
        </a:defRPr>
      </a:lvl5pPr>
      <a:lvl6pPr marL="457200" algn="l" defTabSz="708025" rtl="0" fontAlgn="base">
        <a:spcBef>
          <a:spcPct val="0"/>
        </a:spcBef>
        <a:spcAft>
          <a:spcPct val="0"/>
        </a:spcAft>
        <a:defRPr sz="4300">
          <a:solidFill>
            <a:srgbClr val="CDCDCD"/>
          </a:solidFill>
          <a:latin typeface="Arial" charset="0"/>
        </a:defRPr>
      </a:lvl6pPr>
      <a:lvl7pPr marL="914400" algn="l" defTabSz="708025" rtl="0" fontAlgn="base">
        <a:spcBef>
          <a:spcPct val="0"/>
        </a:spcBef>
        <a:spcAft>
          <a:spcPct val="0"/>
        </a:spcAft>
        <a:defRPr sz="4300">
          <a:solidFill>
            <a:srgbClr val="CDCDCD"/>
          </a:solidFill>
          <a:latin typeface="Arial" charset="0"/>
        </a:defRPr>
      </a:lvl7pPr>
      <a:lvl8pPr marL="1371600" algn="l" defTabSz="708025" rtl="0" fontAlgn="base">
        <a:spcBef>
          <a:spcPct val="0"/>
        </a:spcBef>
        <a:spcAft>
          <a:spcPct val="0"/>
        </a:spcAft>
        <a:defRPr sz="4300">
          <a:solidFill>
            <a:srgbClr val="CDCDCD"/>
          </a:solidFill>
          <a:latin typeface="Arial" charset="0"/>
        </a:defRPr>
      </a:lvl8pPr>
      <a:lvl9pPr marL="1828800" algn="l" defTabSz="708025" rtl="0" fontAlgn="base">
        <a:spcBef>
          <a:spcPct val="0"/>
        </a:spcBef>
        <a:spcAft>
          <a:spcPct val="0"/>
        </a:spcAft>
        <a:defRPr sz="4300">
          <a:solidFill>
            <a:srgbClr val="CDCDCD"/>
          </a:solidFill>
          <a:latin typeface="Arial" charset="0"/>
        </a:defRPr>
      </a:lvl9pPr>
    </p:titleStyle>
    <p:bodyStyle>
      <a:lvl1pPr marL="265113" indent="-265113" algn="l" defTabSz="708025" rtl="0" eaLnBrk="0" fontAlgn="base" hangingPunct="0">
        <a:spcBef>
          <a:spcPct val="20000"/>
        </a:spcBef>
        <a:spcAft>
          <a:spcPct val="0"/>
        </a:spcAft>
        <a:buClr>
          <a:srgbClr val="CDCDCD"/>
        </a:buClr>
        <a:buChar char="•"/>
        <a:defRPr sz="2500">
          <a:solidFill>
            <a:srgbClr val="FFFFFF"/>
          </a:solidFill>
          <a:latin typeface="+mn-lt"/>
          <a:ea typeface="+mn-ea"/>
          <a:cs typeface="+mn-cs"/>
        </a:defRPr>
      </a:lvl1pPr>
      <a:lvl2pPr marL="574675" indent="-220663" algn="l" defTabSz="708025" rtl="0" eaLnBrk="0" fontAlgn="base" hangingPunct="0">
        <a:spcBef>
          <a:spcPct val="20000"/>
        </a:spcBef>
        <a:spcAft>
          <a:spcPct val="0"/>
        </a:spcAft>
        <a:buClr>
          <a:srgbClr val="CDCDCD"/>
        </a:buClr>
        <a:buChar char="–"/>
        <a:defRPr sz="2500">
          <a:solidFill>
            <a:srgbClr val="FFFFFF"/>
          </a:solidFill>
          <a:latin typeface="+mn-lt"/>
        </a:defRPr>
      </a:lvl2pPr>
      <a:lvl3pPr marL="882650" indent="-174625" algn="l" defTabSz="708025" rtl="0" eaLnBrk="0" fontAlgn="base" hangingPunct="0">
        <a:spcBef>
          <a:spcPct val="20000"/>
        </a:spcBef>
        <a:spcAft>
          <a:spcPct val="0"/>
        </a:spcAft>
        <a:buClr>
          <a:srgbClr val="CDCDCD"/>
        </a:buClr>
        <a:buChar char="•"/>
        <a:defRPr sz="2500">
          <a:solidFill>
            <a:srgbClr val="FFFFFF"/>
          </a:solidFill>
          <a:latin typeface="+mn-lt"/>
        </a:defRPr>
      </a:lvl3pPr>
      <a:lvl4pPr marL="1236663" indent="-176213" algn="l" defTabSz="708025" rtl="0" eaLnBrk="0" fontAlgn="base" hangingPunct="0">
        <a:spcBef>
          <a:spcPct val="20000"/>
        </a:spcBef>
        <a:spcAft>
          <a:spcPct val="0"/>
        </a:spcAft>
        <a:buClr>
          <a:srgbClr val="CDCDCD"/>
        </a:buClr>
        <a:buChar char="–"/>
        <a:defRPr sz="2500">
          <a:solidFill>
            <a:srgbClr val="FFFFFF"/>
          </a:solidFill>
          <a:latin typeface="+mn-lt"/>
        </a:defRPr>
      </a:lvl4pPr>
      <a:lvl5pPr marL="1587500" indent="-176213" algn="l" defTabSz="708025" rtl="0" eaLnBrk="0" fontAlgn="base" hangingPunct="0">
        <a:spcBef>
          <a:spcPct val="20000"/>
        </a:spcBef>
        <a:spcAft>
          <a:spcPct val="0"/>
        </a:spcAft>
        <a:buClr>
          <a:srgbClr val="CDCDCD"/>
        </a:buClr>
        <a:buChar char="»"/>
        <a:defRPr>
          <a:solidFill>
            <a:srgbClr val="FFFFFF"/>
          </a:solidFill>
          <a:latin typeface="+mn-lt"/>
        </a:defRPr>
      </a:lvl5pPr>
      <a:lvl6pPr marL="2044700" indent="-176213" algn="l" defTabSz="708025" rtl="0" fontAlgn="base">
        <a:spcBef>
          <a:spcPct val="20000"/>
        </a:spcBef>
        <a:spcAft>
          <a:spcPct val="0"/>
        </a:spcAft>
        <a:buClr>
          <a:srgbClr val="CDCDCD"/>
        </a:buClr>
        <a:buChar char="»"/>
        <a:defRPr>
          <a:solidFill>
            <a:srgbClr val="FFFFFF"/>
          </a:solidFill>
          <a:latin typeface="+mn-lt"/>
        </a:defRPr>
      </a:lvl6pPr>
      <a:lvl7pPr marL="2501900" indent="-176213" algn="l" defTabSz="708025" rtl="0" fontAlgn="base">
        <a:spcBef>
          <a:spcPct val="20000"/>
        </a:spcBef>
        <a:spcAft>
          <a:spcPct val="0"/>
        </a:spcAft>
        <a:buClr>
          <a:srgbClr val="CDCDCD"/>
        </a:buClr>
        <a:buChar char="»"/>
        <a:defRPr>
          <a:solidFill>
            <a:srgbClr val="FFFFFF"/>
          </a:solidFill>
          <a:latin typeface="+mn-lt"/>
        </a:defRPr>
      </a:lvl7pPr>
      <a:lvl8pPr marL="2959100" indent="-176213" algn="l" defTabSz="708025" rtl="0" fontAlgn="base">
        <a:spcBef>
          <a:spcPct val="20000"/>
        </a:spcBef>
        <a:spcAft>
          <a:spcPct val="0"/>
        </a:spcAft>
        <a:buClr>
          <a:srgbClr val="CDCDCD"/>
        </a:buClr>
        <a:buChar char="»"/>
        <a:defRPr>
          <a:solidFill>
            <a:srgbClr val="FFFFFF"/>
          </a:solidFill>
          <a:latin typeface="+mn-lt"/>
        </a:defRPr>
      </a:lvl8pPr>
      <a:lvl9pPr marL="3416300" indent="-176213" algn="l" defTabSz="708025" rtl="0" fontAlgn="base">
        <a:spcBef>
          <a:spcPct val="20000"/>
        </a:spcBef>
        <a:spcAft>
          <a:spcPct val="0"/>
        </a:spcAft>
        <a:buClr>
          <a:srgbClr val="CDCDCD"/>
        </a:buClr>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2.xml.rels><?xml version="1.0" encoding="UTF-8" standalone="yes"?>
<Relationships xmlns="http://schemas.openxmlformats.org/package/2006/relationships"><Relationship Id="rId2" Type="http://schemas.openxmlformats.org/officeDocument/2006/relationships/hyperlink" Target="http://www.innovation.cc/" TargetMode="External"/><Relationship Id="rId1" Type="http://schemas.openxmlformats.org/officeDocument/2006/relationships/slideLayout" Target="../slideLayouts/slideLayout1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noChangeArrowheads="1"/>
          </p:cNvSpPr>
          <p:nvPr>
            <p:ph type="ctrTitle" idx="4294967295"/>
          </p:nvPr>
        </p:nvSpPr>
        <p:spPr>
          <a:xfrm>
            <a:off x="900113" y="2270125"/>
            <a:ext cx="7772400" cy="1431925"/>
          </a:xfrm>
        </p:spPr>
        <p:txBody>
          <a:bodyPr lIns="91440" tIns="45720" rIns="91440" bIns="45720"/>
          <a:lstStyle/>
          <a:p>
            <a:pPr algn="ctr" eaLnBrk="1" hangingPunct="1"/>
            <a:r>
              <a:rPr lang="en-US" b="1" smtClean="0"/>
              <a:t>	</a:t>
            </a:r>
            <a:r>
              <a:rPr lang="en-US" smtClean="0"/>
              <a:t>	</a:t>
            </a:r>
            <a:br>
              <a:rPr lang="en-US" smtClean="0"/>
            </a:br>
            <a:endParaRPr lang="en-GB" smtClean="0"/>
          </a:p>
        </p:txBody>
      </p:sp>
      <p:sp>
        <p:nvSpPr>
          <p:cNvPr id="197634" name="Rectangle 3"/>
          <p:cNvSpPr>
            <a:spLocks noGrp="1" noChangeArrowheads="1"/>
          </p:cNvSpPr>
          <p:nvPr>
            <p:ph type="subTitle" idx="4294967295"/>
          </p:nvPr>
        </p:nvSpPr>
        <p:spPr>
          <a:xfrm>
            <a:off x="1692275" y="1484313"/>
            <a:ext cx="5938838" cy="3168650"/>
          </a:xfrm>
        </p:spPr>
        <p:txBody>
          <a:bodyPr lIns="91440" tIns="45720" rIns="91440" bIns="45720"/>
          <a:lstStyle/>
          <a:p>
            <a:pPr marL="0" indent="0" algn="ctr" eaLnBrk="1" hangingPunct="1">
              <a:lnSpc>
                <a:spcPct val="80000"/>
              </a:lnSpc>
            </a:pPr>
            <a:r>
              <a:rPr lang="en-GB" sz="3600" b="1" smtClean="0"/>
              <a:t>EU Disability Workshop</a:t>
            </a:r>
          </a:p>
          <a:p>
            <a:pPr marL="0" indent="0" algn="ctr" eaLnBrk="1" hangingPunct="1">
              <a:lnSpc>
                <a:spcPct val="80000"/>
              </a:lnSpc>
            </a:pPr>
            <a:endParaRPr lang="en-GB" sz="3600" b="1" smtClean="0"/>
          </a:p>
          <a:p>
            <a:pPr marL="0" indent="0" algn="ctr" eaLnBrk="1" hangingPunct="1">
              <a:lnSpc>
                <a:spcPct val="80000"/>
              </a:lnSpc>
            </a:pPr>
            <a:r>
              <a:rPr lang="en-GB" sz="3600" b="1" smtClean="0"/>
              <a:t>Professor Monica Dowling </a:t>
            </a:r>
          </a:p>
          <a:p>
            <a:pPr marL="0" indent="0" algn="ctr" eaLnBrk="1" hangingPunct="1">
              <a:lnSpc>
                <a:spcPct val="80000"/>
              </a:lnSpc>
            </a:pPr>
            <a:r>
              <a:rPr lang="en-GB" sz="3600" b="1" smtClean="0"/>
              <a:t>Faculty of Health and Social Care</a:t>
            </a:r>
          </a:p>
          <a:p>
            <a:pPr marL="0" indent="0" algn="ctr" eaLnBrk="1" hangingPunct="1">
              <a:lnSpc>
                <a:spcPct val="80000"/>
              </a:lnSpc>
            </a:pPr>
            <a:r>
              <a:rPr lang="en-GB" sz="3600" b="1" smtClean="0"/>
              <a:t>The Open University, UK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TextBox 1"/>
          <p:cNvSpPr txBox="1">
            <a:spLocks noChangeArrowheads="1"/>
          </p:cNvSpPr>
          <p:nvPr/>
        </p:nvSpPr>
        <p:spPr bwMode="auto">
          <a:xfrm>
            <a:off x="539750" y="1484313"/>
            <a:ext cx="8001000" cy="3232150"/>
          </a:xfrm>
          <a:prstGeom prst="rect">
            <a:avLst/>
          </a:prstGeom>
          <a:noFill/>
          <a:ln w="9525">
            <a:noFill/>
            <a:miter lim="800000"/>
            <a:headEnd/>
            <a:tailEnd/>
          </a:ln>
        </p:spPr>
        <p:txBody>
          <a:bodyPr>
            <a:spAutoFit/>
          </a:bodyPr>
          <a:lstStyle/>
          <a:p>
            <a:pPr>
              <a:buClr>
                <a:schemeClr val="folHlink"/>
              </a:buClr>
            </a:pPr>
            <a:endParaRPr lang="en-GB" sz="1800">
              <a:solidFill>
                <a:srgbClr val="FFFFFF"/>
              </a:solidFill>
              <a:latin typeface="Tahoma" pitchFamily="34" charset="0"/>
            </a:endParaRPr>
          </a:p>
          <a:p>
            <a:pPr>
              <a:buClr>
                <a:schemeClr val="folHlink"/>
              </a:buClr>
            </a:pPr>
            <a:endParaRPr lang="en-GB" sz="1800">
              <a:solidFill>
                <a:srgbClr val="FFFFFF"/>
              </a:solidFill>
              <a:latin typeface="Tahoma" pitchFamily="34" charset="0"/>
            </a:endParaRPr>
          </a:p>
          <a:p>
            <a:pPr>
              <a:buFont typeface="Arial" charset="0"/>
              <a:buChar char="•"/>
            </a:pPr>
            <a:endParaRPr lang="en-GB" sz="1800">
              <a:solidFill>
                <a:srgbClr val="FFFFFF"/>
              </a:solidFill>
              <a:latin typeface="Tahoma" pitchFamily="34" charset="0"/>
            </a:endParaRPr>
          </a:p>
          <a:p>
            <a:endParaRPr lang="en-GB">
              <a:solidFill>
                <a:srgbClr val="FFFFFF"/>
              </a:solidFill>
            </a:endParaRPr>
          </a:p>
          <a:p>
            <a:endParaRPr lang="en-GB">
              <a:solidFill>
                <a:srgbClr val="FFFFFF"/>
              </a:solidFill>
            </a:endParaRPr>
          </a:p>
          <a:p>
            <a:endParaRPr lang="en-GB">
              <a:solidFill>
                <a:srgbClr val="FFFFFF"/>
              </a:solidFill>
            </a:endParaRPr>
          </a:p>
          <a:p>
            <a:endParaRPr lang="en-GB">
              <a:solidFill>
                <a:srgbClr val="FFFFFF"/>
              </a:solidFill>
            </a:endParaRPr>
          </a:p>
          <a:p>
            <a:endParaRPr lang="en-GB">
              <a:solidFill>
                <a:srgbClr val="FFFFFF"/>
              </a:solidFill>
            </a:endParaRPr>
          </a:p>
        </p:txBody>
      </p:sp>
      <p:sp>
        <p:nvSpPr>
          <p:cNvPr id="198658" name="Text Box 3"/>
          <p:cNvSpPr txBox="1">
            <a:spLocks noChangeArrowheads="1"/>
          </p:cNvSpPr>
          <p:nvPr/>
        </p:nvSpPr>
        <p:spPr bwMode="auto">
          <a:xfrm>
            <a:off x="539750" y="476250"/>
            <a:ext cx="7704138" cy="5707063"/>
          </a:xfrm>
          <a:prstGeom prst="rect">
            <a:avLst/>
          </a:prstGeom>
          <a:noFill/>
          <a:ln w="9525">
            <a:noFill/>
            <a:miter lim="800000"/>
            <a:headEnd/>
            <a:tailEnd/>
          </a:ln>
        </p:spPr>
        <p:txBody>
          <a:bodyPr>
            <a:spAutoFit/>
          </a:bodyPr>
          <a:lstStyle/>
          <a:p>
            <a:pPr algn="ctr">
              <a:spcBef>
                <a:spcPct val="50000"/>
              </a:spcBef>
            </a:pPr>
            <a:r>
              <a:rPr lang="en-GB" sz="3200" b="1">
                <a:solidFill>
                  <a:srgbClr val="FFFFFF"/>
                </a:solidFill>
              </a:rPr>
              <a:t>What do I do? </a:t>
            </a:r>
            <a:endParaRPr lang="en-GB" sz="2800">
              <a:solidFill>
                <a:srgbClr val="FFFFFF"/>
              </a:solidFill>
            </a:endParaRPr>
          </a:p>
          <a:p>
            <a:pPr>
              <a:spcBef>
                <a:spcPct val="50000"/>
              </a:spcBef>
              <a:buFont typeface="Arial" charset="0"/>
              <a:buNone/>
            </a:pPr>
            <a:r>
              <a:rPr lang="en-GB" sz="2800">
                <a:solidFill>
                  <a:srgbClr val="FFFFFF"/>
                </a:solidFill>
              </a:rPr>
              <a:t>Current fields of research are:</a:t>
            </a:r>
          </a:p>
          <a:p>
            <a:pPr>
              <a:spcBef>
                <a:spcPct val="50000"/>
              </a:spcBef>
              <a:buFont typeface="Arial" charset="0"/>
              <a:buChar char="•"/>
            </a:pPr>
            <a:r>
              <a:rPr lang="en-GB" sz="2800">
                <a:solidFill>
                  <a:srgbClr val="FFFFFF"/>
                </a:solidFill>
              </a:rPr>
              <a:t>Children with disabilities and their families – their experiences of services in the UK, Bosnia Herzegovina (B&amp;H) and Croatia, Bulgaria, Latvia and Russia</a:t>
            </a:r>
          </a:p>
          <a:p>
            <a:pPr>
              <a:spcBef>
                <a:spcPct val="50000"/>
              </a:spcBef>
              <a:buFont typeface="Arial" charset="0"/>
              <a:buChar char="•"/>
            </a:pPr>
            <a:r>
              <a:rPr lang="en-GB" sz="2800">
                <a:solidFill>
                  <a:srgbClr val="FFFFFF"/>
                </a:solidFill>
              </a:rPr>
              <a:t>International Adoption from China and the development of domestic adoption and fostering </a:t>
            </a:r>
          </a:p>
          <a:p>
            <a:pPr>
              <a:spcBef>
                <a:spcPct val="50000"/>
              </a:spcBef>
              <a:buFont typeface="Arial" charset="0"/>
              <a:buChar char="•"/>
            </a:pPr>
            <a:r>
              <a:rPr lang="en-GB" sz="2800">
                <a:solidFill>
                  <a:srgbClr val="FFFFFF"/>
                </a:solidFill>
              </a:rPr>
              <a:t>Innovation in the public sector – UK editor on online journal - </a:t>
            </a:r>
            <a:r>
              <a:rPr lang="en-GB" sz="2800">
                <a:hlinkClick r:id="rId2" tooltip="http://www.innovation.cc/"/>
              </a:rPr>
              <a:t>www.innovation.cc</a:t>
            </a:r>
            <a:r>
              <a:rPr lang="en-GB" sz="2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ChangeArrowheads="1"/>
          </p:cNvSpPr>
          <p:nvPr>
            <p:ph type="title" idx="4294967295"/>
          </p:nvPr>
        </p:nvSpPr>
        <p:spPr>
          <a:xfrm>
            <a:off x="827088" y="576263"/>
            <a:ext cx="6192837" cy="579437"/>
          </a:xfrm>
        </p:spPr>
        <p:txBody>
          <a:bodyPr lIns="91440" tIns="45720" rIns="91440" bIns="45720"/>
          <a:lstStyle/>
          <a:p>
            <a:pPr algn="ctr" eaLnBrk="1" hangingPunct="1"/>
            <a:r>
              <a:rPr lang="en-GB" sz="3200" b="1" smtClean="0">
                <a:latin typeface="Tahoma" pitchFamily="34" charset="0"/>
              </a:rPr>
              <a:t>Who do I do it for?</a:t>
            </a:r>
          </a:p>
        </p:txBody>
      </p:sp>
      <p:sp>
        <p:nvSpPr>
          <p:cNvPr id="199682" name="Rectangle 3"/>
          <p:cNvSpPr>
            <a:spLocks noGrp="1" noChangeArrowheads="1"/>
          </p:cNvSpPr>
          <p:nvPr>
            <p:ph type="body" idx="4294967295"/>
          </p:nvPr>
        </p:nvSpPr>
        <p:spPr>
          <a:xfrm>
            <a:off x="250825" y="1700213"/>
            <a:ext cx="7926388" cy="11056937"/>
          </a:xfrm>
        </p:spPr>
        <p:txBody>
          <a:bodyPr lIns="91440" tIns="45720" rIns="91440" bIns="45720"/>
          <a:lstStyle/>
          <a:p>
            <a:pPr eaLnBrk="1" hangingPunct="1">
              <a:spcBef>
                <a:spcPct val="50000"/>
              </a:spcBef>
              <a:buClrTx/>
              <a:buFontTx/>
              <a:buChar char="•"/>
            </a:pPr>
            <a:r>
              <a:rPr lang="en-GB" sz="2400" smtClean="0"/>
              <a:t>Social Services Departments – UK – social service users including children with disabilities </a:t>
            </a:r>
          </a:p>
          <a:p>
            <a:pPr eaLnBrk="1" hangingPunct="1">
              <a:spcBef>
                <a:spcPct val="50000"/>
              </a:spcBef>
              <a:buClrTx/>
              <a:buFontTx/>
              <a:buChar char="•"/>
            </a:pPr>
            <a:r>
              <a:rPr lang="en-GB" sz="2400" smtClean="0"/>
              <a:t>Open Society Research – parents and parent organisations in B&amp;H and Croatia, NGOs, governments</a:t>
            </a:r>
          </a:p>
          <a:p>
            <a:pPr eaLnBrk="1" hangingPunct="1">
              <a:spcBef>
                <a:spcPct val="50000"/>
              </a:spcBef>
              <a:buClrTx/>
              <a:buFontTx/>
              <a:buChar char="•"/>
            </a:pPr>
            <a:r>
              <a:rPr lang="en-GB" sz="2400" smtClean="0"/>
              <a:t>UNICEF research – Innocenti Research Centre Florence  (Bulgaria, Russia, Latvia) – parents, children with disabilities and providers, governments, NGOs, EU </a:t>
            </a:r>
          </a:p>
          <a:p>
            <a:pPr eaLnBrk="1" hangingPunct="1">
              <a:spcBef>
                <a:spcPct val="50000"/>
              </a:spcBef>
              <a:buClrTx/>
              <a:buFontTx/>
              <a:buChar char="•"/>
            </a:pPr>
            <a:r>
              <a:rPr lang="en-GB" sz="2400" smtClean="0"/>
              <a:t>ESRC collaborative bid – with Renmin University China, adoptive parents, adopted children and providers  including children with special needs, governments, providers, NGOs</a:t>
            </a:r>
          </a:p>
          <a:p>
            <a:pPr eaLnBrk="1" hangingPunct="1">
              <a:spcBef>
                <a:spcPct val="50000"/>
              </a:spcBef>
              <a:buClrTx/>
            </a:pPr>
            <a:endParaRPr lang="en-GB" sz="2400" smtClean="0"/>
          </a:p>
          <a:p>
            <a:pPr eaLnBrk="1" hangingPunct="1">
              <a:spcBef>
                <a:spcPct val="50000"/>
              </a:spcBef>
              <a:buClrTx/>
              <a:buFontTx/>
              <a:buChar char="•"/>
            </a:pPr>
            <a:endParaRPr lang="en-GB" sz="2400" smtClean="0"/>
          </a:p>
          <a:p>
            <a:pPr eaLnBrk="1" hangingPunct="1">
              <a:spcBef>
                <a:spcPct val="50000"/>
              </a:spcBef>
              <a:buClrTx/>
              <a:buFontTx/>
              <a:buChar char="•"/>
            </a:pPr>
            <a:endParaRPr lang="en-GB" sz="2400" smtClean="0"/>
          </a:p>
          <a:p>
            <a:pPr eaLnBrk="1" hangingPunct="1">
              <a:spcBef>
                <a:spcPct val="50000"/>
              </a:spcBef>
              <a:buClrTx/>
            </a:pPr>
            <a:endParaRPr lang="en-GB" sz="2400" smtClean="0"/>
          </a:p>
          <a:p>
            <a:pPr eaLnBrk="1" hangingPunct="1">
              <a:spcBef>
                <a:spcPct val="50000"/>
              </a:spcBef>
              <a:buClrTx/>
              <a:buFontTx/>
              <a:buChar char="•"/>
            </a:pPr>
            <a:r>
              <a:rPr lang="en-GB" sz="2800" smtClean="0">
                <a:latin typeface="Tahoma" pitchFamily="34" charset="0"/>
              </a:rPr>
              <a:t>Since 1983 each child with a disability receives a statement when he/she starts school, outlining what his special educational needs are and how they should be met – schools receive government payments to meet those needs</a:t>
            </a:r>
          </a:p>
          <a:p>
            <a:pPr eaLnBrk="1" hangingPunct="1">
              <a:spcBef>
                <a:spcPct val="50000"/>
              </a:spcBef>
              <a:buClrTx/>
              <a:buFontTx/>
              <a:buChar char="•"/>
            </a:pPr>
            <a:endParaRPr lang="en-GB" sz="2800" smtClean="0"/>
          </a:p>
          <a:p>
            <a:pPr eaLnBrk="1" hangingPunct="1">
              <a:lnSpc>
                <a:spcPct val="80000"/>
              </a:lnSpc>
              <a:buFontTx/>
              <a:buChar char="•"/>
            </a:pPr>
            <a:endParaRPr lang="en-GB" sz="28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2"/>
          <p:cNvSpPr>
            <a:spLocks noGrp="1" noChangeArrowheads="1"/>
          </p:cNvSpPr>
          <p:nvPr>
            <p:ph type="title"/>
          </p:nvPr>
        </p:nvSpPr>
        <p:spPr>
          <a:xfrm>
            <a:off x="395288" y="996950"/>
            <a:ext cx="7777162" cy="557213"/>
          </a:xfrm>
        </p:spPr>
        <p:txBody>
          <a:bodyPr/>
          <a:lstStyle/>
          <a:p>
            <a:pPr algn="ctr"/>
            <a:r>
              <a:rPr lang="en-US" sz="3200" b="1" smtClean="0"/>
              <a:t>What makes me different ?</a:t>
            </a:r>
            <a:endParaRPr lang="en-GB" sz="3200" b="1" smtClean="0"/>
          </a:p>
        </p:txBody>
      </p:sp>
      <p:sp>
        <p:nvSpPr>
          <p:cNvPr id="200706" name="Rectangle 3"/>
          <p:cNvSpPr>
            <a:spLocks noGrp="1" noChangeArrowheads="1"/>
          </p:cNvSpPr>
          <p:nvPr>
            <p:ph type="body" idx="1"/>
          </p:nvPr>
        </p:nvSpPr>
        <p:spPr>
          <a:xfrm>
            <a:off x="346075" y="2133600"/>
            <a:ext cx="8226425" cy="1992313"/>
          </a:xfrm>
        </p:spPr>
        <p:txBody>
          <a:bodyPr/>
          <a:lstStyle/>
          <a:p>
            <a:pPr eaLnBrk="1" hangingPunct="1">
              <a:spcBef>
                <a:spcPct val="50000"/>
              </a:spcBef>
              <a:buClrTx/>
              <a:buFontTx/>
              <a:buChar char="•"/>
            </a:pPr>
            <a:r>
              <a:rPr lang="en-GB" sz="2800" smtClean="0"/>
              <a:t>Working to create enactments for the least powerful</a:t>
            </a:r>
          </a:p>
          <a:p>
            <a:pPr eaLnBrk="1" hangingPunct="1">
              <a:spcBef>
                <a:spcPct val="50000"/>
              </a:spcBef>
              <a:buClrTx/>
              <a:buFontTx/>
              <a:buChar char="•"/>
            </a:pPr>
            <a:r>
              <a:rPr lang="en-GB" sz="2800" smtClean="0"/>
              <a:t>Working with influential NGOs that can affect EU policy and government initiatives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2"/>
          <p:cNvSpPr>
            <a:spLocks noGrp="1" noChangeArrowheads="1"/>
          </p:cNvSpPr>
          <p:nvPr>
            <p:ph type="title"/>
          </p:nvPr>
        </p:nvSpPr>
        <p:spPr>
          <a:xfrm>
            <a:off x="395288" y="1290638"/>
            <a:ext cx="7848600" cy="4460875"/>
          </a:xfrm>
        </p:spPr>
        <p:txBody>
          <a:bodyPr/>
          <a:lstStyle/>
          <a:p>
            <a:pPr algn="ctr"/>
            <a:r>
              <a:rPr lang="en-GB" sz="3200" b="1" smtClean="0"/>
              <a:t>How good am I? </a:t>
            </a:r>
            <a:br>
              <a:rPr lang="en-GB" sz="3200" b="1" smtClean="0"/>
            </a:br>
            <a:r>
              <a:rPr lang="en-GB" sz="3200" b="1" smtClean="0"/>
              <a:t/>
            </a:r>
            <a:br>
              <a:rPr lang="en-GB" sz="3200" b="1" smtClean="0"/>
            </a:br>
            <a:r>
              <a:rPr lang="en-GB" sz="2800" smtClean="0"/>
              <a:t>Research Assessment Exercise (2008) OU were considered world leading in the area of children and families (2 Professors and one researcher)</a:t>
            </a:r>
            <a:br>
              <a:rPr lang="en-GB" sz="2800" smtClean="0"/>
            </a:br>
            <a:r>
              <a:rPr lang="en-GB" sz="2800" smtClean="0"/>
              <a:t/>
            </a:r>
            <a:br>
              <a:rPr lang="en-GB" sz="2800" smtClean="0"/>
            </a:br>
            <a:r>
              <a:rPr lang="en-GB" sz="2800" smtClean="0"/>
              <a:t>Published by UNICEF worldwide and in Disability and Society, Child and Family Social work and British Journal of Social Work </a:t>
            </a:r>
            <a:br>
              <a:rPr lang="en-GB" sz="2800" smtClean="0"/>
            </a:br>
            <a:endParaRPr lang="en-GB" sz="2800" smtClean="0"/>
          </a:p>
        </p:txBody>
      </p:sp>
      <p:sp>
        <p:nvSpPr>
          <p:cNvPr id="201730" name="Rectangle 3"/>
          <p:cNvSpPr>
            <a:spLocks noGrp="1" noChangeArrowheads="1"/>
          </p:cNvSpPr>
          <p:nvPr>
            <p:ph type="body" idx="1"/>
          </p:nvPr>
        </p:nvSpPr>
        <p:spPr>
          <a:xfrm>
            <a:off x="250825" y="2982913"/>
            <a:ext cx="8226425" cy="3832225"/>
          </a:xfrm>
        </p:spPr>
        <p:txBody>
          <a:bodyPr/>
          <a:lstStyle/>
          <a:p>
            <a:pPr eaLnBrk="1" hangingPunct="1"/>
            <a:endParaRPr lang="en-GB" sz="2400" smtClean="0"/>
          </a:p>
          <a:p>
            <a:pPr eaLnBrk="1" hangingPunct="1"/>
            <a:endParaRPr lang="en-GB" sz="2400" smtClean="0"/>
          </a:p>
          <a:p>
            <a:pPr eaLnBrk="1" hangingPunct="1"/>
            <a:endParaRPr lang="en-GB" sz="2400" smtClean="0">
              <a:latin typeface="Tahoma" pitchFamily="34" charset="0"/>
            </a:endParaRPr>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2"/>
          <p:cNvSpPr>
            <a:spLocks noGrp="1" noChangeArrowheads="1"/>
          </p:cNvSpPr>
          <p:nvPr>
            <p:ph type="title" idx="4294967295"/>
          </p:nvPr>
        </p:nvSpPr>
        <p:spPr>
          <a:xfrm>
            <a:off x="250825" y="430213"/>
            <a:ext cx="7850188" cy="6191250"/>
          </a:xfrm>
        </p:spPr>
        <p:txBody>
          <a:bodyPr lIns="91440" tIns="45720" rIns="91440" bIns="45720"/>
          <a:lstStyle/>
          <a:p>
            <a:pPr algn="ctr" eaLnBrk="1" hangingPunct="1"/>
            <a:r>
              <a:rPr lang="en-US" sz="3200" b="1" smtClean="0"/>
              <a:t>Dream Projects </a:t>
            </a:r>
            <a:br>
              <a:rPr lang="en-US" sz="3200" b="1" smtClean="0"/>
            </a:br>
            <a:r>
              <a:rPr lang="en-US" sz="3200" b="1" smtClean="0"/>
              <a:t/>
            </a:r>
            <a:br>
              <a:rPr lang="en-US" sz="3200" b="1" smtClean="0"/>
            </a:br>
            <a:r>
              <a:rPr lang="en-US" sz="2800" smtClean="0"/>
              <a:t>De-insitutionalisation of children with disabilities in Eastern Europe – large scale study that makes a difference for EU, governments, international and local NGOs and parents and most importantly children </a:t>
            </a:r>
            <a:br>
              <a:rPr lang="en-US" sz="2800" smtClean="0"/>
            </a:br>
            <a:r>
              <a:rPr lang="en-US" sz="2800" smtClean="0"/>
              <a:t/>
            </a:r>
            <a:br>
              <a:rPr lang="en-US" sz="2800" smtClean="0"/>
            </a:br>
            <a:r>
              <a:rPr lang="en-US" sz="2800" smtClean="0"/>
              <a:t>A study of families with a child/adult with a disability – how can medical/social practitioners connect and communicate more effectively with families and how can EU governments and NGOs help?</a:t>
            </a:r>
            <a:br>
              <a:rPr lang="en-US" sz="2800" smtClean="0"/>
            </a:br>
            <a:endParaRPr lang="en-GB"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ark Blue">
  <a:themeElements>
    <a:clrScheme name="1_Dark Blue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fontScheme name="1_Dark 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1_Dark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Blue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urgundy">
  <a:themeElements>
    <a:clrScheme name="Burgundy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fontScheme name="Burgund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Burgun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rgundy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3_Divider">
  <a:themeElements>
    <a:clrScheme name="3_Divider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fontScheme name="3_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3_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vider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OUBS PowerPoint Backgrounds">
  <a:themeElements>
    <a:clrScheme name="1_OUBS PowerPoint Backgrounds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fontScheme name="1_OUBS PowerPoint Backgrou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1_OUBS PowerPoint Background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BS PowerPoint Backgrounds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Purple">
  <a:themeElements>
    <a:clrScheme name="1_Purple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fontScheme name="1_Pur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1_Purp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urple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_Dark Green">
  <a:themeElements>
    <a:clrScheme name="1_Dark Green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fontScheme name="1_Dark Gre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1_Dark 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ark Green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_Burgundy">
  <a:themeElements>
    <a:clrScheme name="1_Burgundy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fontScheme name="1_Burgund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1_Burgun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urgundy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4_Divider">
  <a:themeElements>
    <a:clrScheme name="4_Divider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fontScheme name="4_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4_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ivider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U PowerPoint">
  <a:themeElements>
    <a:clrScheme name="OU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U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OU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3">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4">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5">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6">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7">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8">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9">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10">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11">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ivider">
  <a:themeElements>
    <a:clrScheme name="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3">
        <a:dk1>
          <a:srgbClr val="000000"/>
        </a:dk1>
        <a:lt1>
          <a:srgbClr val="92C9EB"/>
        </a:lt1>
        <a:dk2>
          <a:srgbClr val="000000"/>
        </a:dk2>
        <a:lt2>
          <a:srgbClr val="808080"/>
        </a:lt2>
        <a:accent1>
          <a:srgbClr val="BBE0E3"/>
        </a:accent1>
        <a:accent2>
          <a:srgbClr val="333399"/>
        </a:accent2>
        <a:accent3>
          <a:srgbClr val="C7E1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4">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5">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6">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7">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8">
        <a:dk1>
          <a:srgbClr val="000000"/>
        </a:dk1>
        <a:lt1>
          <a:srgbClr val="780032"/>
        </a:lt1>
        <a:dk2>
          <a:srgbClr val="000000"/>
        </a:dk2>
        <a:lt2>
          <a:srgbClr val="808080"/>
        </a:lt2>
        <a:accent1>
          <a:srgbClr val="BBE0E3"/>
        </a:accent1>
        <a:accent2>
          <a:srgbClr val="333399"/>
        </a:accent2>
        <a:accent3>
          <a:srgbClr val="BEAAA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9">
        <a:dk1>
          <a:srgbClr val="000000"/>
        </a:dk1>
        <a:lt1>
          <a:srgbClr val="002E63"/>
        </a:lt1>
        <a:dk2>
          <a:srgbClr val="000000"/>
        </a:dk2>
        <a:lt2>
          <a:srgbClr val="808080"/>
        </a:lt2>
        <a:accent1>
          <a:srgbClr val="BBE0E3"/>
        </a:accent1>
        <a:accent2>
          <a:srgbClr val="333399"/>
        </a:accent2>
        <a:accent3>
          <a:srgbClr val="AAADB7"/>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0">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1">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2">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3">
        <a:dk1>
          <a:srgbClr val="000000"/>
        </a:dk1>
        <a:lt1>
          <a:srgbClr val="CFC285"/>
        </a:lt1>
        <a:dk2>
          <a:srgbClr val="000000"/>
        </a:dk2>
        <a:lt2>
          <a:srgbClr val="808080"/>
        </a:lt2>
        <a:accent1>
          <a:srgbClr val="BBE0E3"/>
        </a:accent1>
        <a:accent2>
          <a:srgbClr val="333399"/>
        </a:accent2>
        <a:accent3>
          <a:srgbClr val="E4DDC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4">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5">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U Template">
  <a:themeElements>
    <a:clrScheme name="O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U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O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3">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4">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5">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6">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7">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8">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9">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10">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11">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Divider">
  <a:themeElements>
    <a:clrScheme name="1_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1_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3">
        <a:dk1>
          <a:srgbClr val="000000"/>
        </a:dk1>
        <a:lt1>
          <a:srgbClr val="92C9EB"/>
        </a:lt1>
        <a:dk2>
          <a:srgbClr val="000000"/>
        </a:dk2>
        <a:lt2>
          <a:srgbClr val="808080"/>
        </a:lt2>
        <a:accent1>
          <a:srgbClr val="BBE0E3"/>
        </a:accent1>
        <a:accent2>
          <a:srgbClr val="333399"/>
        </a:accent2>
        <a:accent3>
          <a:srgbClr val="C7E1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4">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5">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6">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7">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8">
        <a:dk1>
          <a:srgbClr val="000000"/>
        </a:dk1>
        <a:lt1>
          <a:srgbClr val="780032"/>
        </a:lt1>
        <a:dk2>
          <a:srgbClr val="000000"/>
        </a:dk2>
        <a:lt2>
          <a:srgbClr val="808080"/>
        </a:lt2>
        <a:accent1>
          <a:srgbClr val="BBE0E3"/>
        </a:accent1>
        <a:accent2>
          <a:srgbClr val="333399"/>
        </a:accent2>
        <a:accent3>
          <a:srgbClr val="BEAAA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9">
        <a:dk1>
          <a:srgbClr val="000000"/>
        </a:dk1>
        <a:lt1>
          <a:srgbClr val="002E63"/>
        </a:lt1>
        <a:dk2>
          <a:srgbClr val="000000"/>
        </a:dk2>
        <a:lt2>
          <a:srgbClr val="808080"/>
        </a:lt2>
        <a:accent1>
          <a:srgbClr val="BBE0E3"/>
        </a:accent1>
        <a:accent2>
          <a:srgbClr val="333399"/>
        </a:accent2>
        <a:accent3>
          <a:srgbClr val="AAADB7"/>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10">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11">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12">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13">
        <a:dk1>
          <a:srgbClr val="000000"/>
        </a:dk1>
        <a:lt1>
          <a:srgbClr val="CFC285"/>
        </a:lt1>
        <a:dk2>
          <a:srgbClr val="000000"/>
        </a:dk2>
        <a:lt2>
          <a:srgbClr val="808080"/>
        </a:lt2>
        <a:accent1>
          <a:srgbClr val="BBE0E3"/>
        </a:accent1>
        <a:accent2>
          <a:srgbClr val="333399"/>
        </a:accent2>
        <a:accent3>
          <a:srgbClr val="E4DDC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14">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vider 15">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Divider">
  <a:themeElements>
    <a:clrScheme name="2_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2_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3">
        <a:dk1>
          <a:srgbClr val="000000"/>
        </a:dk1>
        <a:lt1>
          <a:srgbClr val="92C9EB"/>
        </a:lt1>
        <a:dk2>
          <a:srgbClr val="000000"/>
        </a:dk2>
        <a:lt2>
          <a:srgbClr val="808080"/>
        </a:lt2>
        <a:accent1>
          <a:srgbClr val="BBE0E3"/>
        </a:accent1>
        <a:accent2>
          <a:srgbClr val="333399"/>
        </a:accent2>
        <a:accent3>
          <a:srgbClr val="C7E1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4">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5">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6">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7">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8">
        <a:dk1>
          <a:srgbClr val="000000"/>
        </a:dk1>
        <a:lt1>
          <a:srgbClr val="780032"/>
        </a:lt1>
        <a:dk2>
          <a:srgbClr val="000000"/>
        </a:dk2>
        <a:lt2>
          <a:srgbClr val="808080"/>
        </a:lt2>
        <a:accent1>
          <a:srgbClr val="BBE0E3"/>
        </a:accent1>
        <a:accent2>
          <a:srgbClr val="333399"/>
        </a:accent2>
        <a:accent3>
          <a:srgbClr val="BEAAA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9">
        <a:dk1>
          <a:srgbClr val="000000"/>
        </a:dk1>
        <a:lt1>
          <a:srgbClr val="002E63"/>
        </a:lt1>
        <a:dk2>
          <a:srgbClr val="000000"/>
        </a:dk2>
        <a:lt2>
          <a:srgbClr val="808080"/>
        </a:lt2>
        <a:accent1>
          <a:srgbClr val="BBE0E3"/>
        </a:accent1>
        <a:accent2>
          <a:srgbClr val="333399"/>
        </a:accent2>
        <a:accent3>
          <a:srgbClr val="AAADB7"/>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10">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11">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12">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13">
        <a:dk1>
          <a:srgbClr val="000000"/>
        </a:dk1>
        <a:lt1>
          <a:srgbClr val="CFC285"/>
        </a:lt1>
        <a:dk2>
          <a:srgbClr val="000000"/>
        </a:dk2>
        <a:lt2>
          <a:srgbClr val="808080"/>
        </a:lt2>
        <a:accent1>
          <a:srgbClr val="BBE0E3"/>
        </a:accent1>
        <a:accent2>
          <a:srgbClr val="333399"/>
        </a:accent2>
        <a:accent3>
          <a:srgbClr val="E4DDC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14">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vider 15">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UBS PowerPoint Backgrounds">
  <a:themeElements>
    <a:clrScheme name="OUBS PowerPoint Backgrounds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fontScheme name="OUBS PowerPoint Backgrou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OUBS PowerPoint Background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BS PowerPoint Backgrounds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urple">
  <a:themeElements>
    <a:clrScheme name="Purple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fontScheme name="Pur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Purp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urple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Dark Green">
  <a:themeElements>
    <a:clrScheme name="Dark Green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fontScheme name="Dark Gre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3000" b="0" i="0" u="none" strike="noStrike" cap="none" normalizeH="0" baseline="0" smtClean="0">
            <a:ln>
              <a:noFill/>
            </a:ln>
            <a:solidFill>
              <a:srgbClr val="EB870F"/>
            </a:solidFill>
            <a:effectLst/>
            <a:latin typeface="Arial" charset="0"/>
          </a:defRPr>
        </a:defPPr>
      </a:lstStyle>
    </a:lnDef>
  </a:objectDefaults>
  <a:extraClrSchemeLst>
    <a:extraClrScheme>
      <a:clrScheme name="Dark 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2">
        <a:dk1>
          <a:srgbClr val="000000"/>
        </a:dk1>
        <a:lt1>
          <a:srgbClr val="6E0037"/>
        </a:lt1>
        <a:dk2>
          <a:srgbClr val="000000"/>
        </a:dk2>
        <a:lt2>
          <a:srgbClr val="808080"/>
        </a:lt2>
        <a:accent1>
          <a:srgbClr val="BBE0E3"/>
        </a:accent1>
        <a:accent2>
          <a:srgbClr val="333399"/>
        </a:accent2>
        <a:accent3>
          <a:srgbClr val="BAAAAE"/>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3">
        <a:dk1>
          <a:srgbClr val="000000"/>
        </a:dk1>
        <a:lt1>
          <a:srgbClr val="2D3C82"/>
        </a:lt1>
        <a:dk2>
          <a:srgbClr val="000000"/>
        </a:dk2>
        <a:lt2>
          <a:srgbClr val="808080"/>
        </a:lt2>
        <a:accent1>
          <a:srgbClr val="BBE0E3"/>
        </a:accent1>
        <a:accent2>
          <a:srgbClr val="333399"/>
        </a:accent2>
        <a:accent3>
          <a:srgbClr val="ADAFC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4">
        <a:dk1>
          <a:srgbClr val="000000"/>
        </a:dk1>
        <a:lt1>
          <a:srgbClr val="00695F"/>
        </a:lt1>
        <a:dk2>
          <a:srgbClr val="000000"/>
        </a:dk2>
        <a:lt2>
          <a:srgbClr val="808080"/>
        </a:lt2>
        <a:accent1>
          <a:srgbClr val="BBE0E3"/>
        </a:accent1>
        <a:accent2>
          <a:srgbClr val="333399"/>
        </a:accent2>
        <a:accent3>
          <a:srgbClr val="AAB9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5">
        <a:dk1>
          <a:srgbClr val="000000"/>
        </a:dk1>
        <a:lt1>
          <a:srgbClr val="6E057D"/>
        </a:lt1>
        <a:dk2>
          <a:srgbClr val="000000"/>
        </a:dk2>
        <a:lt2>
          <a:srgbClr val="808080"/>
        </a:lt2>
        <a:accent1>
          <a:srgbClr val="BBE0E3"/>
        </a:accent1>
        <a:accent2>
          <a:srgbClr val="333399"/>
        </a:accent2>
        <a:accent3>
          <a:srgbClr val="BAAAB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6">
        <a:dk1>
          <a:srgbClr val="000000"/>
        </a:dk1>
        <a:lt1>
          <a:srgbClr val="E40080"/>
        </a:lt1>
        <a:dk2>
          <a:srgbClr val="000000"/>
        </a:dk2>
        <a:lt2>
          <a:srgbClr val="808080"/>
        </a:lt2>
        <a:accent1>
          <a:srgbClr val="BBE0E3"/>
        </a:accent1>
        <a:accent2>
          <a:srgbClr val="333399"/>
        </a:accent2>
        <a:accent3>
          <a:srgbClr val="EFAAC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7">
        <a:dk1>
          <a:srgbClr val="000000"/>
        </a:dk1>
        <a:lt1>
          <a:srgbClr val="00B4EB"/>
        </a:lt1>
        <a:dk2>
          <a:srgbClr val="000000"/>
        </a:dk2>
        <a:lt2>
          <a:srgbClr val="808080"/>
        </a:lt2>
        <a:accent1>
          <a:srgbClr val="BBE0E3"/>
        </a:accent1>
        <a:accent2>
          <a:srgbClr val="333399"/>
        </a:accent2>
        <a:accent3>
          <a:srgbClr val="AAD6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8">
        <a:dk1>
          <a:srgbClr val="000000"/>
        </a:dk1>
        <a:lt1>
          <a:srgbClr val="AFCD00"/>
        </a:lt1>
        <a:dk2>
          <a:srgbClr val="000000"/>
        </a:dk2>
        <a:lt2>
          <a:srgbClr val="808080"/>
        </a:lt2>
        <a:accent1>
          <a:srgbClr val="BBE0E3"/>
        </a:accent1>
        <a:accent2>
          <a:srgbClr val="333399"/>
        </a:accent2>
        <a:accent3>
          <a:srgbClr val="D4E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9">
        <a:dk1>
          <a:srgbClr val="000000"/>
        </a:dk1>
        <a:lt1>
          <a:srgbClr val="EB870F"/>
        </a:lt1>
        <a:dk2>
          <a:srgbClr val="000000"/>
        </a:dk2>
        <a:lt2>
          <a:srgbClr val="808080"/>
        </a:lt2>
        <a:accent1>
          <a:srgbClr val="BBE0E3"/>
        </a:accent1>
        <a:accent2>
          <a:srgbClr val="333399"/>
        </a:accent2>
        <a:accent3>
          <a:srgbClr val="F3C3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10">
        <a:dk1>
          <a:srgbClr val="000000"/>
        </a:dk1>
        <a:lt1>
          <a:srgbClr val="707070"/>
        </a:lt1>
        <a:dk2>
          <a:srgbClr val="000000"/>
        </a:dk2>
        <a:lt2>
          <a:srgbClr val="808080"/>
        </a:lt2>
        <a:accent1>
          <a:srgbClr val="BBE0E3"/>
        </a:accent1>
        <a:accent2>
          <a:srgbClr val="333399"/>
        </a:accent2>
        <a:accent3>
          <a:srgbClr val="BBBBB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11">
        <a:dk1>
          <a:srgbClr val="000000"/>
        </a:dk1>
        <a:lt1>
          <a:srgbClr val="AAAAAA"/>
        </a:lt1>
        <a:dk2>
          <a:srgbClr val="000000"/>
        </a:dk2>
        <a:lt2>
          <a:srgbClr val="808080"/>
        </a:lt2>
        <a:accent1>
          <a:srgbClr val="BBE0E3"/>
        </a:accent1>
        <a:accent2>
          <a:srgbClr val="333399"/>
        </a:accent2>
        <a:accent3>
          <a:srgbClr val="D2D2D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12">
        <a:dk1>
          <a:srgbClr val="000000"/>
        </a:dk1>
        <a:lt1>
          <a:srgbClr val="CDCDCD"/>
        </a:lt1>
        <a:dk2>
          <a:srgbClr val="000000"/>
        </a:dk2>
        <a:lt2>
          <a:srgbClr val="808080"/>
        </a:lt2>
        <a:accent1>
          <a:srgbClr val="BBE0E3"/>
        </a:accent1>
        <a:accent2>
          <a:srgbClr val="333399"/>
        </a:accent2>
        <a:accent3>
          <a:srgbClr val="E3E3E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OUBS PowerPoint Backgrounds</Template>
  <TotalTime>947</TotalTime>
  <Words>302</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3</vt:i4>
      </vt:variant>
      <vt:variant>
        <vt:lpstr>Design Template</vt:lpstr>
      </vt:variant>
      <vt:variant>
        <vt:i4>27</vt:i4>
      </vt:variant>
      <vt:variant>
        <vt:lpstr>Slide Titles</vt:lpstr>
      </vt:variant>
      <vt:variant>
        <vt:i4>6</vt:i4>
      </vt:variant>
    </vt:vector>
  </HeadingPairs>
  <TitlesOfParts>
    <vt:vector size="36" baseType="lpstr">
      <vt:lpstr>Arial</vt:lpstr>
      <vt:lpstr>Calibri</vt:lpstr>
      <vt:lpstr>Tahoma</vt:lpstr>
      <vt:lpstr>1_Dark Blue</vt:lpstr>
      <vt:lpstr>OU PowerPoint</vt:lpstr>
      <vt:lpstr>Divider</vt:lpstr>
      <vt:lpstr>OU Template</vt:lpstr>
      <vt:lpstr>1_Divider</vt:lpstr>
      <vt:lpstr>2_Divider</vt:lpstr>
      <vt:lpstr>OUBS PowerPoint Backgrounds</vt:lpstr>
      <vt:lpstr>Purple</vt:lpstr>
      <vt:lpstr>Dark Green</vt:lpstr>
      <vt:lpstr>Burgundy</vt:lpstr>
      <vt:lpstr>3_Divider</vt:lpstr>
      <vt:lpstr>1_OUBS PowerPoint Backgrounds</vt:lpstr>
      <vt:lpstr>1_Purple</vt:lpstr>
      <vt:lpstr>1_Dark Green</vt:lpstr>
      <vt:lpstr>1_Burgundy</vt:lpstr>
      <vt:lpstr>4_Divider</vt:lpstr>
      <vt:lpstr>1_Dark Blue</vt:lpstr>
      <vt:lpstr>OU PowerPoint</vt:lpstr>
      <vt:lpstr>OU Template</vt:lpstr>
      <vt:lpstr>OUBS PowerPoint Backgrounds</vt:lpstr>
      <vt:lpstr>Purple</vt:lpstr>
      <vt:lpstr>Dark Green</vt:lpstr>
      <vt:lpstr>Burgundy</vt:lpstr>
      <vt:lpstr>1_OUBS PowerPoint Backgrounds</vt:lpstr>
      <vt:lpstr>1_Purple</vt:lpstr>
      <vt:lpstr>1_Dark Green</vt:lpstr>
      <vt:lpstr>1_Burgundy</vt:lpstr>
      <vt:lpstr>   </vt:lpstr>
      <vt:lpstr>Slide 2</vt:lpstr>
      <vt:lpstr>Who do I do it for?</vt:lpstr>
      <vt:lpstr>What makes me different ?</vt:lpstr>
      <vt:lpstr>How good am I?   Research Assessment Exercise (2008) OU were considered world leading in the area of children and families (2 Professors and one researcher)  Published by UNICEF worldwide and in Disability and Society, Child and Family Social work and British Journal of Social Work  </vt:lpstr>
      <vt:lpstr>Dream Projects   De-insitutionalisation of children with disabilities in Eastern Europe – large scale study that makes a difference for EU, governments, international and local NGOs and parents and most importantly children   A study of families with a child/adult with a disability – how can medical/social practitioners connect and communicate more effectively with families and how can EU governments and NGOs help? </vt:lpstr>
    </vt:vector>
  </TitlesOfParts>
  <Company>Open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education and qualitative research</dc:title>
  <dc:creator>AACS-PCST OEM Windows Install</dc:creator>
  <cp:lastModifiedBy>Monica Dowling</cp:lastModifiedBy>
  <cp:revision>100</cp:revision>
  <dcterms:created xsi:type="dcterms:W3CDTF">2010-04-09T12:47:23Z</dcterms:created>
  <dcterms:modified xsi:type="dcterms:W3CDTF">2012-02-02T15:12:50Z</dcterms:modified>
</cp:coreProperties>
</file>