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53" r:id="rId3"/>
    <p:sldMasterId id="2147483656" r:id="rId4"/>
    <p:sldMasterId id="2147483658" r:id="rId5"/>
    <p:sldMasterId id="2147483659" r:id="rId6"/>
    <p:sldMasterId id="2147483660" r:id="rId7"/>
    <p:sldMasterId id="2147483662" r:id="rId8"/>
    <p:sldMasterId id="2147483664" r:id="rId9"/>
    <p:sldMasterId id="2147483666" r:id="rId10"/>
    <p:sldMasterId id="2147483668" r:id="rId11"/>
    <p:sldMasterId id="2147483669" r:id="rId12"/>
    <p:sldMasterId id="2147483671" r:id="rId13"/>
    <p:sldMasterId id="2147483673" r:id="rId14"/>
    <p:sldMasterId id="2147483675" r:id="rId15"/>
    <p:sldMasterId id="2147483677" r:id="rId16"/>
  </p:sldMasterIdLst>
  <p:notesMasterIdLst>
    <p:notesMasterId r:id="rId29"/>
  </p:notesMasterIdLst>
  <p:handoutMasterIdLst>
    <p:handoutMasterId r:id="rId30"/>
  </p:handoutMasterIdLst>
  <p:sldIdLst>
    <p:sldId id="256" r:id="rId17"/>
    <p:sldId id="302" r:id="rId18"/>
    <p:sldId id="293" r:id="rId19"/>
    <p:sldId id="303" r:id="rId20"/>
    <p:sldId id="288" r:id="rId21"/>
    <p:sldId id="304" r:id="rId22"/>
    <p:sldId id="269" r:id="rId23"/>
    <p:sldId id="291" r:id="rId24"/>
    <p:sldId id="292" r:id="rId25"/>
    <p:sldId id="287" r:id="rId26"/>
    <p:sldId id="298" r:id="rId27"/>
    <p:sldId id="299" r:id="rId28"/>
  </p:sldIdLst>
  <p:sldSz cx="9144000" cy="6858000" type="screen4x3"/>
  <p:notesSz cx="6718300" cy="9867900"/>
  <p:defaultTextStyle>
    <a:defPPr>
      <a:defRPr lang="en-GB"/>
    </a:defPPr>
    <a:lvl1pPr algn="l" rtl="0" fontAlgn="base">
      <a:spcBef>
        <a:spcPct val="0"/>
      </a:spcBef>
      <a:spcAft>
        <a:spcPct val="0"/>
      </a:spcAft>
      <a:defRPr sz="3000" kern="1200">
        <a:solidFill>
          <a:srgbClr val="EB870F"/>
        </a:solidFill>
        <a:latin typeface="Arial" charset="0"/>
        <a:ea typeface="+mn-ea"/>
        <a:cs typeface="+mn-cs"/>
      </a:defRPr>
    </a:lvl1pPr>
    <a:lvl2pPr marL="457200" algn="l" rtl="0" fontAlgn="base">
      <a:spcBef>
        <a:spcPct val="0"/>
      </a:spcBef>
      <a:spcAft>
        <a:spcPct val="0"/>
      </a:spcAft>
      <a:defRPr sz="3000" kern="1200">
        <a:solidFill>
          <a:srgbClr val="EB870F"/>
        </a:solidFill>
        <a:latin typeface="Arial" charset="0"/>
        <a:ea typeface="+mn-ea"/>
        <a:cs typeface="+mn-cs"/>
      </a:defRPr>
    </a:lvl2pPr>
    <a:lvl3pPr marL="914400" algn="l" rtl="0" fontAlgn="base">
      <a:spcBef>
        <a:spcPct val="0"/>
      </a:spcBef>
      <a:spcAft>
        <a:spcPct val="0"/>
      </a:spcAft>
      <a:defRPr sz="3000" kern="1200">
        <a:solidFill>
          <a:srgbClr val="EB870F"/>
        </a:solidFill>
        <a:latin typeface="Arial" charset="0"/>
        <a:ea typeface="+mn-ea"/>
        <a:cs typeface="+mn-cs"/>
      </a:defRPr>
    </a:lvl3pPr>
    <a:lvl4pPr marL="1371600" algn="l" rtl="0" fontAlgn="base">
      <a:spcBef>
        <a:spcPct val="0"/>
      </a:spcBef>
      <a:spcAft>
        <a:spcPct val="0"/>
      </a:spcAft>
      <a:defRPr sz="3000" kern="1200">
        <a:solidFill>
          <a:srgbClr val="EB870F"/>
        </a:solidFill>
        <a:latin typeface="Arial" charset="0"/>
        <a:ea typeface="+mn-ea"/>
        <a:cs typeface="+mn-cs"/>
      </a:defRPr>
    </a:lvl4pPr>
    <a:lvl5pPr marL="1828800" algn="l" rtl="0" fontAlgn="base">
      <a:spcBef>
        <a:spcPct val="0"/>
      </a:spcBef>
      <a:spcAft>
        <a:spcPct val="0"/>
      </a:spcAft>
      <a:defRPr sz="3000" kern="1200">
        <a:solidFill>
          <a:srgbClr val="EB870F"/>
        </a:solidFill>
        <a:latin typeface="Arial" charset="0"/>
        <a:ea typeface="+mn-ea"/>
        <a:cs typeface="+mn-cs"/>
      </a:defRPr>
    </a:lvl5pPr>
    <a:lvl6pPr marL="2286000" algn="l" defTabSz="914400" rtl="0" eaLnBrk="1" latinLnBrk="0" hangingPunct="1">
      <a:defRPr sz="3000" kern="1200">
        <a:solidFill>
          <a:srgbClr val="EB870F"/>
        </a:solidFill>
        <a:latin typeface="Arial" charset="0"/>
        <a:ea typeface="+mn-ea"/>
        <a:cs typeface="+mn-cs"/>
      </a:defRPr>
    </a:lvl6pPr>
    <a:lvl7pPr marL="2743200" algn="l" defTabSz="914400" rtl="0" eaLnBrk="1" latinLnBrk="0" hangingPunct="1">
      <a:defRPr sz="3000" kern="1200">
        <a:solidFill>
          <a:srgbClr val="EB870F"/>
        </a:solidFill>
        <a:latin typeface="Arial" charset="0"/>
        <a:ea typeface="+mn-ea"/>
        <a:cs typeface="+mn-cs"/>
      </a:defRPr>
    </a:lvl7pPr>
    <a:lvl8pPr marL="3200400" algn="l" defTabSz="914400" rtl="0" eaLnBrk="1" latinLnBrk="0" hangingPunct="1">
      <a:defRPr sz="3000" kern="1200">
        <a:solidFill>
          <a:srgbClr val="EB870F"/>
        </a:solidFill>
        <a:latin typeface="Arial" charset="0"/>
        <a:ea typeface="+mn-ea"/>
        <a:cs typeface="+mn-cs"/>
      </a:defRPr>
    </a:lvl8pPr>
    <a:lvl9pPr marL="3657600" algn="l" defTabSz="914400" rtl="0" eaLnBrk="1" latinLnBrk="0" hangingPunct="1">
      <a:defRPr sz="3000" kern="1200">
        <a:solidFill>
          <a:srgbClr val="EB870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2" autoAdjust="0"/>
    <p:restoredTop sz="76326" autoAdjust="0"/>
  </p:normalViewPr>
  <p:slideViewPr>
    <p:cSldViewPr>
      <p:cViewPr varScale="1">
        <p:scale>
          <a:sx n="66" d="100"/>
          <a:sy n="66" d="100"/>
        </p:scale>
        <p:origin x="-9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32451" name="Rectangle 3"/>
          <p:cNvSpPr>
            <a:spLocks noGrp="1" noChangeArrowheads="1"/>
          </p:cNvSpPr>
          <p:nvPr>
            <p:ph type="dt" sz="quarter" idx="1"/>
          </p:nvPr>
        </p:nvSpPr>
        <p:spPr bwMode="auto">
          <a:xfrm>
            <a:off x="3805238" y="0"/>
            <a:ext cx="291147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7289E2B-22AC-460D-9F02-E8C32F744220}" type="datetimeFigureOut">
              <a:rPr lang="en-GB"/>
              <a:pPr>
                <a:defRPr/>
              </a:pPr>
              <a:t>05/10/2012</a:t>
            </a:fld>
            <a:endParaRPr lang="en-GB"/>
          </a:p>
        </p:txBody>
      </p:sp>
      <p:sp>
        <p:nvSpPr>
          <p:cNvPr id="232452" name="Rectangle 4"/>
          <p:cNvSpPr>
            <a:spLocks noGrp="1" noChangeArrowheads="1"/>
          </p:cNvSpPr>
          <p:nvPr>
            <p:ph type="ftr" sz="quarter" idx="2"/>
          </p:nvPr>
        </p:nvSpPr>
        <p:spPr bwMode="auto">
          <a:xfrm>
            <a:off x="0" y="9372600"/>
            <a:ext cx="291147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32453" name="Rectangle 5"/>
          <p:cNvSpPr>
            <a:spLocks noGrp="1" noChangeArrowheads="1"/>
          </p:cNvSpPr>
          <p:nvPr>
            <p:ph type="sldNum" sz="quarter" idx="3"/>
          </p:nvPr>
        </p:nvSpPr>
        <p:spPr bwMode="auto">
          <a:xfrm>
            <a:off x="3805238" y="9372600"/>
            <a:ext cx="291147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7F4A61-F5D2-4C3A-848C-ECEADD981F6A}" type="slidenum">
              <a:rPr lang="en-GB"/>
              <a:pPr>
                <a:defRPr/>
              </a:pPr>
              <a:t>‹#›</a:t>
            </a:fld>
            <a:endParaRPr lang="en-GB"/>
          </a:p>
        </p:txBody>
      </p:sp>
    </p:spTree>
    <p:extLst>
      <p:ext uri="{BB962C8B-B14F-4D97-AF65-F5344CB8AC3E}">
        <p14:creationId xmlns:p14="http://schemas.microsoft.com/office/powerpoint/2010/main" val="409352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26307" name="Rectangle 3"/>
          <p:cNvSpPr>
            <a:spLocks noGrp="1" noChangeArrowheads="1"/>
          </p:cNvSpPr>
          <p:nvPr>
            <p:ph type="dt" idx="1"/>
          </p:nvPr>
        </p:nvSpPr>
        <p:spPr bwMode="auto">
          <a:xfrm>
            <a:off x="3805238"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A9EAEF5-794C-46EF-B2B4-ECFC4EF3A6F0}" type="datetimeFigureOut">
              <a:rPr lang="en-GB"/>
              <a:pPr>
                <a:defRPr/>
              </a:pPr>
              <a:t>05/10/2012</a:t>
            </a:fld>
            <a:endParaRPr lang="en-GB"/>
          </a:p>
        </p:txBody>
      </p:sp>
      <p:sp>
        <p:nvSpPr>
          <p:cNvPr id="197636" name="Rectangle 4"/>
          <p:cNvSpPr>
            <a:spLocks noGrp="1" noRot="1" noChangeAspect="1" noChangeArrowheads="1" noTextEdit="1"/>
          </p:cNvSpPr>
          <p:nvPr>
            <p:ph type="sldImg" idx="2"/>
          </p:nvPr>
        </p:nvSpPr>
        <p:spPr bwMode="auto">
          <a:xfrm>
            <a:off x="892175" y="741363"/>
            <a:ext cx="4933950" cy="3700462"/>
          </a:xfrm>
          <a:prstGeom prst="rect">
            <a:avLst/>
          </a:prstGeom>
          <a:noFill/>
          <a:ln w="9525">
            <a:solidFill>
              <a:srgbClr val="000000"/>
            </a:solidFill>
            <a:miter lim="800000"/>
            <a:headEnd/>
            <a:tailEnd/>
          </a:ln>
        </p:spPr>
      </p:sp>
      <p:sp>
        <p:nvSpPr>
          <p:cNvPr id="226309" name="Rectangle 5"/>
          <p:cNvSpPr>
            <a:spLocks noGrp="1" noChangeArrowheads="1"/>
          </p:cNvSpPr>
          <p:nvPr>
            <p:ph type="body" sz="quarter" idx="3"/>
          </p:nvPr>
        </p:nvSpPr>
        <p:spPr bwMode="auto">
          <a:xfrm>
            <a:off x="671513" y="4687888"/>
            <a:ext cx="5375275" cy="4438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6310" name="Rectangle 6"/>
          <p:cNvSpPr>
            <a:spLocks noGrp="1" noChangeArrowheads="1"/>
          </p:cNvSpPr>
          <p:nvPr>
            <p:ph type="ftr" sz="quarter" idx="4"/>
          </p:nvPr>
        </p:nvSpPr>
        <p:spPr bwMode="auto">
          <a:xfrm>
            <a:off x="0" y="93741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26311" name="Rectangle 7"/>
          <p:cNvSpPr>
            <a:spLocks noGrp="1" noChangeArrowheads="1"/>
          </p:cNvSpPr>
          <p:nvPr>
            <p:ph type="sldNum" sz="quarter" idx="5"/>
          </p:nvPr>
        </p:nvSpPr>
        <p:spPr bwMode="auto">
          <a:xfrm>
            <a:off x="3805238" y="93741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5DEFA-989C-4ED8-82F7-302AA50FA76C}" type="slidenum">
              <a:rPr lang="en-GB"/>
              <a:pPr>
                <a:defRPr/>
              </a:pPr>
              <a:t>‹#›</a:t>
            </a:fld>
            <a:endParaRPr lang="en-GB"/>
          </a:p>
        </p:txBody>
      </p:sp>
    </p:spTree>
    <p:extLst>
      <p:ext uri="{BB962C8B-B14F-4D97-AF65-F5344CB8AC3E}">
        <p14:creationId xmlns:p14="http://schemas.microsoft.com/office/powerpoint/2010/main" val="1590012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p:cNvSpPr>
          <p:nvPr>
            <p:ph type="sldImg"/>
          </p:nvPr>
        </p:nvSpPr>
        <p:spPr>
          <a:ln/>
        </p:spPr>
      </p:sp>
      <p:sp>
        <p:nvSpPr>
          <p:cNvPr id="200706" name="Notes Placeholder 2"/>
          <p:cNvSpPr>
            <a:spLocks noGrp="1"/>
          </p:cNvSpPr>
          <p:nvPr>
            <p:ph type="body" idx="1"/>
          </p:nvPr>
        </p:nvSpPr>
        <p:spPr>
          <a:noFill/>
          <a:ln/>
        </p:spPr>
        <p:txBody>
          <a:bodyPr/>
          <a:lstStyle/>
          <a:p>
            <a:endParaRPr lang="en-US" smtClean="0"/>
          </a:p>
        </p:txBody>
      </p:sp>
      <p:sp>
        <p:nvSpPr>
          <p:cNvPr id="200707" name="Slide Number Placeholder 3"/>
          <p:cNvSpPr>
            <a:spLocks noGrp="1"/>
          </p:cNvSpPr>
          <p:nvPr>
            <p:ph type="sldNum" sz="quarter" idx="5"/>
          </p:nvPr>
        </p:nvSpPr>
        <p:spPr>
          <a:noFill/>
        </p:spPr>
        <p:txBody>
          <a:bodyPr/>
          <a:lstStyle/>
          <a:p>
            <a:fld id="{7E2D1CB7-8A57-4564-B0F3-3B328344706B}" type="slidenum">
              <a:rPr lang="en-GB" smtClean="0"/>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p:spPr>
        <p:txBody>
          <a:bodyPr/>
          <a:lstStyle/>
          <a:p>
            <a:endParaRPr lang="en-US" smtClean="0"/>
          </a:p>
        </p:txBody>
      </p:sp>
      <p:sp>
        <p:nvSpPr>
          <p:cNvPr id="203779" name="Slide Number Placeholder 3"/>
          <p:cNvSpPr>
            <a:spLocks noGrp="1"/>
          </p:cNvSpPr>
          <p:nvPr>
            <p:ph type="sldNum" sz="quarter" idx="5"/>
          </p:nvPr>
        </p:nvSpPr>
        <p:spPr>
          <a:noFill/>
        </p:spPr>
        <p:txBody>
          <a:bodyPr/>
          <a:lstStyle/>
          <a:p>
            <a:fld id="{2DD3BF73-71E7-4933-B6B6-2110B39BBCA6}" type="slidenum">
              <a:rPr lang="en-GB" smtClean="0"/>
              <a:pPr/>
              <a:t>5</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p:cNvSpPr>
          <p:nvPr>
            <p:ph type="sldImg"/>
          </p:nvPr>
        </p:nvSpPr>
        <p:spPr>
          <a:ln/>
        </p:spPr>
      </p:sp>
      <p:sp>
        <p:nvSpPr>
          <p:cNvPr id="212994" name="Notes Placeholder 2"/>
          <p:cNvSpPr>
            <a:spLocks noGrp="1"/>
          </p:cNvSpPr>
          <p:nvPr>
            <p:ph type="body" idx="1"/>
          </p:nvPr>
        </p:nvSpPr>
        <p:spPr>
          <a:noFill/>
          <a:ln/>
        </p:spPr>
        <p:txBody>
          <a:bodyPr/>
          <a:lstStyle/>
          <a:p>
            <a:endParaRPr lang="en-US" smtClean="0"/>
          </a:p>
        </p:txBody>
      </p:sp>
      <p:sp>
        <p:nvSpPr>
          <p:cNvPr id="212995" name="Slide Number Placeholder 3"/>
          <p:cNvSpPr>
            <a:spLocks noGrp="1"/>
          </p:cNvSpPr>
          <p:nvPr>
            <p:ph type="sldNum" sz="quarter" idx="5"/>
          </p:nvPr>
        </p:nvSpPr>
        <p:spPr>
          <a:noFill/>
        </p:spPr>
        <p:txBody>
          <a:bodyPr/>
          <a:lstStyle/>
          <a:p>
            <a:fld id="{BD8C0264-5CDE-463D-9E42-3AF375708DA3}" type="slidenum">
              <a:rPr lang="en-GB" smtClean="0"/>
              <a:pPr/>
              <a:t>8</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UBS_PPT_accredlogosx4_white"/>
          <p:cNvPicPr>
            <a:picLocks noChangeAspect="1" noChangeArrowheads="1"/>
          </p:cNvPicPr>
          <p:nvPr/>
        </p:nvPicPr>
        <p:blipFill>
          <a:blip r:embed="rId2"/>
          <a:srcRect/>
          <a:stretch>
            <a:fillRect/>
          </a:stretch>
        </p:blipFill>
        <p:spPr bwMode="auto">
          <a:xfrm>
            <a:off x="5681663" y="5876925"/>
            <a:ext cx="3197225" cy="730250"/>
          </a:xfrm>
          <a:prstGeom prst="rect">
            <a:avLst/>
          </a:prstGeom>
          <a:noFill/>
          <a:ln w="9525">
            <a:noFill/>
            <a:miter lim="800000"/>
            <a:headEnd/>
            <a:tailEnd/>
          </a:ln>
        </p:spPr>
      </p:pic>
      <p:pic>
        <p:nvPicPr>
          <p:cNvPr id="5" name="Picture 5" descr="oubs_compact_grey_36mm_wlt"/>
          <p:cNvPicPr>
            <a:picLocks noChangeAspect="1" noChangeArrowheads="1"/>
          </p:cNvPicPr>
          <p:nvPr/>
        </p:nvPicPr>
        <p:blipFill>
          <a:blip r:embed="rId3"/>
          <a:srcRect/>
          <a:stretch>
            <a:fillRect/>
          </a:stretch>
        </p:blipFill>
        <p:spPr bwMode="auto">
          <a:xfrm>
            <a:off x="6983413" y="392113"/>
            <a:ext cx="1897062" cy="1844675"/>
          </a:xfrm>
          <a:prstGeom prst="rect">
            <a:avLst/>
          </a:prstGeom>
          <a:noFill/>
          <a:ln w="9525">
            <a:noFill/>
            <a:miter lim="800000"/>
            <a:headEnd/>
            <a:tailEnd/>
          </a:ln>
        </p:spPr>
      </p:pic>
      <p:sp>
        <p:nvSpPr>
          <p:cNvPr id="25602" name="Rectangle 2"/>
          <p:cNvSpPr>
            <a:spLocks noGrp="1" noChangeArrowheads="1"/>
          </p:cNvSpPr>
          <p:nvPr>
            <p:ph type="ctrTitle"/>
          </p:nvPr>
        </p:nvSpPr>
        <p:spPr>
          <a:xfrm>
            <a:off x="346075" y="2906713"/>
            <a:ext cx="6051550" cy="619125"/>
          </a:xfrm>
        </p:spPr>
        <p:txBody>
          <a:bodyPr anchor="t"/>
          <a:lstStyle>
            <a:lvl1pPr>
              <a:defRPr sz="3600"/>
            </a:lvl1pPr>
          </a:lstStyle>
          <a:p>
            <a:r>
              <a:rPr lang="en-GB"/>
              <a:t>Title in white - Arial 40pt</a:t>
            </a:r>
          </a:p>
        </p:txBody>
      </p:sp>
      <p:sp>
        <p:nvSpPr>
          <p:cNvPr id="25603" name="Rectangle 3"/>
          <p:cNvSpPr>
            <a:spLocks noGrp="1" noChangeArrowheads="1"/>
          </p:cNvSpPr>
          <p:nvPr>
            <p:ph type="subTitle" idx="1"/>
          </p:nvPr>
        </p:nvSpPr>
        <p:spPr>
          <a:xfrm>
            <a:off x="346075" y="4605338"/>
            <a:ext cx="7435850" cy="481012"/>
          </a:xfrm>
        </p:spPr>
        <p:txBody>
          <a:bodyPr/>
          <a:lstStyle>
            <a:lvl1pPr marL="0" indent="0">
              <a:buFontTx/>
              <a:buNone/>
              <a:defRPr sz="2700"/>
            </a:lvl1pPr>
          </a:lstStyle>
          <a:p>
            <a:r>
              <a:rPr lang="en-GB"/>
              <a:t>Suheading and date – Arial 30pt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ABB375F-FD8F-4868-B0A0-8490524B513B}"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UBS_PPT_accredlogosx4_white"/>
          <p:cNvPicPr>
            <a:picLocks noChangeAspect="1" noChangeArrowheads="1"/>
          </p:cNvPicPr>
          <p:nvPr/>
        </p:nvPicPr>
        <p:blipFill>
          <a:blip r:embed="rId2"/>
          <a:srcRect/>
          <a:stretch>
            <a:fillRect/>
          </a:stretch>
        </p:blipFill>
        <p:spPr bwMode="auto">
          <a:xfrm>
            <a:off x="5681663" y="5876925"/>
            <a:ext cx="3197225" cy="730250"/>
          </a:xfrm>
          <a:prstGeom prst="rect">
            <a:avLst/>
          </a:prstGeom>
          <a:noFill/>
          <a:ln w="9525">
            <a:noFill/>
            <a:miter lim="800000"/>
            <a:headEnd/>
            <a:tailEnd/>
          </a:ln>
        </p:spPr>
      </p:pic>
      <p:pic>
        <p:nvPicPr>
          <p:cNvPr id="5" name="Picture 5" descr="oubs_combi_POWERPOINT_burgundy"/>
          <p:cNvPicPr>
            <a:picLocks noChangeArrowheads="1"/>
          </p:cNvPicPr>
          <p:nvPr/>
        </p:nvPicPr>
        <p:blipFill>
          <a:blip r:embed="rId3"/>
          <a:srcRect/>
          <a:stretch>
            <a:fillRect/>
          </a:stretch>
        </p:blipFill>
        <p:spPr bwMode="auto">
          <a:xfrm>
            <a:off x="6669088" y="358775"/>
            <a:ext cx="2205037" cy="3114675"/>
          </a:xfrm>
          <a:prstGeom prst="rect">
            <a:avLst/>
          </a:prstGeom>
          <a:noFill/>
          <a:ln w="9525">
            <a:noFill/>
            <a:miter lim="800000"/>
            <a:headEnd/>
            <a:tailEnd/>
          </a:ln>
        </p:spPr>
      </p:pic>
      <p:sp>
        <p:nvSpPr>
          <p:cNvPr id="112642" name="Rectangle 2"/>
          <p:cNvSpPr>
            <a:spLocks noGrp="1" noChangeArrowheads="1"/>
          </p:cNvSpPr>
          <p:nvPr>
            <p:ph type="ctrTitle"/>
          </p:nvPr>
        </p:nvSpPr>
        <p:spPr>
          <a:xfrm>
            <a:off x="346075" y="2930525"/>
            <a:ext cx="5989638" cy="619125"/>
          </a:xfrm>
        </p:spPr>
        <p:txBody>
          <a:bodyPr anchor="t"/>
          <a:lstStyle>
            <a:lvl1pPr>
              <a:defRPr sz="3600">
                <a:solidFill>
                  <a:srgbClr val="FFFFFF"/>
                </a:solidFill>
              </a:defRPr>
            </a:lvl1pPr>
          </a:lstStyle>
          <a:p>
            <a:r>
              <a:rPr lang="en-GB"/>
              <a:t>Title in white - Arial 40pt</a:t>
            </a:r>
          </a:p>
        </p:txBody>
      </p:sp>
      <p:sp>
        <p:nvSpPr>
          <p:cNvPr id="112643" name="Rectangle 3"/>
          <p:cNvSpPr>
            <a:spLocks noGrp="1" noChangeArrowheads="1"/>
          </p:cNvSpPr>
          <p:nvPr>
            <p:ph type="subTitle" idx="1"/>
          </p:nvPr>
        </p:nvSpPr>
        <p:spPr>
          <a:xfrm>
            <a:off x="346075" y="4343400"/>
            <a:ext cx="7183438" cy="481013"/>
          </a:xfrm>
        </p:spPr>
        <p:txBody>
          <a:bodyPr/>
          <a:lstStyle>
            <a:lvl1pPr marL="0" indent="0">
              <a:buFontTx/>
              <a:buNone/>
              <a:defRPr sz="2700">
                <a:solidFill>
                  <a:srgbClr val="CDCDCD"/>
                </a:solidFill>
              </a:defRPr>
            </a:lvl1pPr>
          </a:lstStyle>
          <a:p>
            <a:r>
              <a:rPr lang="en-GB"/>
              <a:t>Suheading and date in grey – Arial 30pt</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054549D-1103-4C40-930F-CB8A6EA1C18F}"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8B7DD9B-586E-4A24-AEF7-27C8975AD2F4}"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AAC23F00-7D5C-4710-AF0E-D0D12CF9EA6A}" type="slidenum">
              <a:rPr lang="en-GB"/>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77BD7FBD-82D0-4B7B-900D-8716906FFFEA}"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D8EB014B-81C3-4AA7-8FCE-CD180A548EB5}" type="slidenum">
              <a:rPr lang="en-GB"/>
              <a:pPr>
                <a:defRPr/>
              </a:pPr>
              <a:t>‹#›</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C7E3A5F3-5E8B-4D93-9CD1-ADD52F78C8B1}" type="slidenum">
              <a:rPr lang="en-GB"/>
              <a:pPr>
                <a:defRPr/>
              </a:pPr>
              <a:t>‹#›</a:t>
            </a:fld>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5FF1FAA-9B39-4E4B-A8B2-96CBB924078D}" type="slidenum">
              <a:rPr lang="en-GB"/>
              <a:pPr>
                <a:defRPr/>
              </a:pPr>
              <a:t>‹#›</a:t>
            </a:fld>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1457F1B-1E60-4BF9-840C-289BF3AD186C}" type="slidenum">
              <a:rPr lang="en-GB"/>
              <a:pPr>
                <a:defRPr/>
              </a:pPr>
              <a:t>‹#›</a:t>
            </a:fld>
            <a:endParaRPr lang="en-GB"/>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58550AA-CBFD-43F0-B3E6-FC3BC92249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4963"/>
            <a:ext cx="2055812" cy="3027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4963"/>
            <a:ext cx="6018213" cy="302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5970FE4-658B-403A-8364-87D2DFDB7DA5}"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6550"/>
            <a:ext cx="2055812" cy="3025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6550"/>
            <a:ext cx="6018213" cy="302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BCEB83C-D382-4E18-8F5A-0150CA5CA08D}" type="slidenum">
              <a:rPr lang="en-GB"/>
              <a:pPr>
                <a:defRPr/>
              </a:pPr>
              <a:t>‹#›</a:t>
            </a:fld>
            <a:endParaRPr lang="en-GB"/>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931594B-35FD-4210-9B91-F3DCE5F0B640}" type="slidenum">
              <a:rPr lang="en-GB"/>
              <a:pPr>
                <a:defRPr/>
              </a:pPr>
              <a:t>‹#›</a:t>
            </a:fld>
            <a:endParaRPr lang="en-GB"/>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E56AF7A-DE06-4BB5-ADA8-6CEE6C1B98A1}" type="slidenum">
              <a:rPr lang="en-GB"/>
              <a:pPr>
                <a:defRPr/>
              </a:pPr>
              <a:t>‹#›</a:t>
            </a:fld>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90E82BD-AB63-4871-949F-D7016C458A8F}" type="slidenum">
              <a:rPr lang="en-GB"/>
              <a:pPr>
                <a:defRPr/>
              </a:pPr>
              <a:t>‹#›</a:t>
            </a:fld>
            <a:endParaRPr lang="en-GB"/>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3690938"/>
            <a:ext cx="4037013"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3690938"/>
            <a:ext cx="4037012"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A158D4C-F40C-4ECD-9B1C-41458353F852}" type="slidenum">
              <a:rPr lang="en-GB"/>
              <a:pPr>
                <a:defRPr/>
              </a:pPr>
              <a:t>‹#›</a:t>
            </a:fld>
            <a:endParaRPr lang="en-GB"/>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FB2FE2F2-D2D1-4850-BB81-E82825FBDE10}" type="slidenum">
              <a:rPr lang="en-GB"/>
              <a:pPr>
                <a:defRPr/>
              </a:pPr>
              <a:t>‹#›</a:t>
            </a:fld>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42E20F41-CF3C-41D5-BD10-50AB41F4D5A0}" type="slidenum">
              <a:rPr lang="en-GB"/>
              <a:pPr>
                <a:defRPr/>
              </a:pPr>
              <a:t>‹#›</a:t>
            </a:fld>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979112AB-A1A6-4CD1-B747-7D13839DFE57}" type="slidenum">
              <a:rPr lang="en-GB"/>
              <a:pPr>
                <a:defRPr/>
              </a:pPr>
              <a:t>‹#›</a:t>
            </a:fld>
            <a:endParaRPr lang="en-GB"/>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4F4A2DB-D917-4F99-941F-1D88917C329A}" type="slidenum">
              <a:rPr lang="en-GB"/>
              <a:pPr>
                <a:defRPr/>
              </a:pPr>
              <a:t>‹#›</a:t>
            </a:fld>
            <a:endParaRPr lang="en-GB"/>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E1F0FF7-27FD-48C5-BEFC-F595E29C04A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ou_compact_rgb_36mm"/>
          <p:cNvPicPr>
            <a:picLocks noChangeAspect="1" noChangeArrowheads="1"/>
          </p:cNvPicPr>
          <p:nvPr/>
        </p:nvPicPr>
        <p:blipFill>
          <a:blip r:embed="rId2"/>
          <a:srcRect/>
          <a:stretch>
            <a:fillRect/>
          </a:stretch>
        </p:blipFill>
        <p:spPr bwMode="auto">
          <a:xfrm>
            <a:off x="6826250" y="392113"/>
            <a:ext cx="2068513" cy="1473200"/>
          </a:xfrm>
          <a:prstGeom prst="rect">
            <a:avLst/>
          </a:prstGeom>
          <a:noFill/>
          <a:ln w="9525">
            <a:noFill/>
            <a:miter lim="800000"/>
            <a:headEnd/>
            <a:tailEnd/>
          </a:ln>
        </p:spPr>
      </p:pic>
      <p:sp>
        <p:nvSpPr>
          <p:cNvPr id="28676" name="Rectangle 4"/>
          <p:cNvSpPr>
            <a:spLocks noGrp="1" noChangeArrowheads="1"/>
          </p:cNvSpPr>
          <p:nvPr>
            <p:ph type="ctrTitle"/>
          </p:nvPr>
        </p:nvSpPr>
        <p:spPr>
          <a:xfrm>
            <a:off x="346075" y="3282950"/>
            <a:ext cx="6051550" cy="619125"/>
          </a:xfrm>
        </p:spPr>
        <p:txBody>
          <a:bodyPr anchor="t"/>
          <a:lstStyle>
            <a:lvl1pPr>
              <a:defRPr sz="3600">
                <a:solidFill>
                  <a:schemeClr val="tx1"/>
                </a:solidFill>
              </a:defRPr>
            </a:lvl1pPr>
          </a:lstStyle>
          <a:p>
            <a:r>
              <a:rPr lang="en-GB"/>
              <a:t>Title in Black - Arial 40pt</a:t>
            </a:r>
          </a:p>
        </p:txBody>
      </p:sp>
      <p:sp>
        <p:nvSpPr>
          <p:cNvPr id="28677" name="Rectangle 5"/>
          <p:cNvSpPr>
            <a:spLocks noGrp="1" noChangeArrowheads="1"/>
          </p:cNvSpPr>
          <p:nvPr>
            <p:ph type="subTitle" idx="1"/>
          </p:nvPr>
        </p:nvSpPr>
        <p:spPr>
          <a:xfrm>
            <a:off x="346075" y="5192713"/>
            <a:ext cx="7310438" cy="481012"/>
          </a:xfrm>
        </p:spPr>
        <p:txBody>
          <a:bodyPr/>
          <a:lstStyle>
            <a:lvl1pPr marL="0" indent="0">
              <a:buFontTx/>
              <a:buNone/>
              <a:defRPr sz="2700">
                <a:solidFill>
                  <a:schemeClr val="bg2"/>
                </a:solidFill>
              </a:defRPr>
            </a:lvl1pPr>
          </a:lstStyle>
          <a:p>
            <a:r>
              <a:rPr lang="en-GB"/>
              <a:t>Subheading and date in grey - Arial 30pt</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CEF557C5-6B8C-4509-9E96-B8FD2590A47B}" type="slidenum">
              <a:rPr lang="en-GB"/>
              <a:pPr>
                <a:defRPr/>
              </a:pPr>
              <a:t>‹#›</a:t>
            </a:fld>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9555B04-01F4-44DC-8DBF-0126C708B64C}" type="slidenum">
              <a:rPr lang="en-GB"/>
              <a:pPr>
                <a:defRPr/>
              </a:pPr>
              <a:t>‹#›</a:t>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2478088"/>
            <a:ext cx="2055812" cy="1557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2478088"/>
            <a:ext cx="6018213" cy="1557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04BEE64-88E4-44E2-8EC9-C7BFC029D721}" type="slidenum">
              <a:rPr lang="en-GB"/>
              <a:pPr>
                <a:defRPr/>
              </a:pPr>
              <a:t>‹#›</a:t>
            </a:fld>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UBS_PPT_accredlogosx4_white"/>
          <p:cNvPicPr>
            <a:picLocks noChangeAspect="1" noChangeArrowheads="1"/>
          </p:cNvPicPr>
          <p:nvPr/>
        </p:nvPicPr>
        <p:blipFill>
          <a:blip r:embed="rId2"/>
          <a:srcRect/>
          <a:stretch>
            <a:fillRect/>
          </a:stretch>
        </p:blipFill>
        <p:spPr bwMode="auto">
          <a:xfrm>
            <a:off x="5681663" y="5876925"/>
            <a:ext cx="3197225" cy="730250"/>
          </a:xfrm>
          <a:prstGeom prst="rect">
            <a:avLst/>
          </a:prstGeom>
          <a:noFill/>
          <a:ln w="9525">
            <a:noFill/>
            <a:miter lim="800000"/>
            <a:headEnd/>
            <a:tailEnd/>
          </a:ln>
        </p:spPr>
      </p:pic>
      <p:pic>
        <p:nvPicPr>
          <p:cNvPr id="5" name="Picture 5" descr="oubs_combi_POWERPOINT_darkblue"/>
          <p:cNvPicPr>
            <a:picLocks noChangeArrowheads="1"/>
          </p:cNvPicPr>
          <p:nvPr/>
        </p:nvPicPr>
        <p:blipFill>
          <a:blip r:embed="rId3"/>
          <a:srcRect/>
          <a:stretch>
            <a:fillRect/>
          </a:stretch>
        </p:blipFill>
        <p:spPr bwMode="auto">
          <a:xfrm>
            <a:off x="6669088" y="358775"/>
            <a:ext cx="2205037" cy="3114675"/>
          </a:xfrm>
          <a:prstGeom prst="rect">
            <a:avLst/>
          </a:prstGeom>
          <a:noFill/>
          <a:ln w="9525">
            <a:noFill/>
            <a:miter lim="800000"/>
            <a:headEnd/>
            <a:tailEnd/>
          </a:ln>
        </p:spPr>
      </p:pic>
      <p:sp>
        <p:nvSpPr>
          <p:cNvPr id="120834" name="Rectangle 2"/>
          <p:cNvSpPr>
            <a:spLocks noGrp="1" noChangeArrowheads="1"/>
          </p:cNvSpPr>
          <p:nvPr>
            <p:ph type="ctrTitle"/>
          </p:nvPr>
        </p:nvSpPr>
        <p:spPr>
          <a:xfrm>
            <a:off x="346075" y="2906713"/>
            <a:ext cx="6051550" cy="619125"/>
          </a:xfrm>
        </p:spPr>
        <p:txBody>
          <a:bodyPr anchor="t"/>
          <a:lstStyle>
            <a:lvl1pPr>
              <a:defRPr sz="3600">
                <a:solidFill>
                  <a:srgbClr val="FFFFFF"/>
                </a:solidFill>
              </a:defRPr>
            </a:lvl1pPr>
          </a:lstStyle>
          <a:p>
            <a:r>
              <a:rPr lang="en-GB"/>
              <a:t>Title in white - Arial 40pt</a:t>
            </a:r>
          </a:p>
        </p:txBody>
      </p:sp>
      <p:sp>
        <p:nvSpPr>
          <p:cNvPr id="120835" name="Rectangle 3"/>
          <p:cNvSpPr>
            <a:spLocks noGrp="1" noChangeArrowheads="1"/>
          </p:cNvSpPr>
          <p:nvPr>
            <p:ph type="subTitle" idx="1"/>
          </p:nvPr>
        </p:nvSpPr>
        <p:spPr>
          <a:xfrm>
            <a:off x="346075" y="4605338"/>
            <a:ext cx="7435850" cy="481012"/>
          </a:xfrm>
        </p:spPr>
        <p:txBody>
          <a:bodyPr/>
          <a:lstStyle>
            <a:lvl1pPr marL="0" indent="0">
              <a:buFontTx/>
              <a:buNone/>
              <a:defRPr sz="2700">
                <a:solidFill>
                  <a:srgbClr val="CDCDCD"/>
                </a:solidFill>
              </a:defRPr>
            </a:lvl1pPr>
          </a:lstStyle>
          <a:p>
            <a:r>
              <a:rPr lang="en-GB"/>
              <a:t>Suheading and date in grey – Arial 30pt</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D66122A-6697-4FFC-B5DE-CE80AC494518}" type="slidenum">
              <a:rPr lang="en-GB"/>
              <a:pPr>
                <a:defRPr/>
              </a:pPr>
              <a:t>‹#›</a:t>
            </a:fld>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7C476C4-A606-458B-BCE8-B5272420B82A}" type="slidenum">
              <a:rPr lang="en-GB"/>
              <a:pPr>
                <a:defRPr/>
              </a:pPr>
              <a:t>‹#›</a:t>
            </a:fld>
            <a:endParaRPr lang="en-GB"/>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3AB6DF5-9E66-4757-BC10-8CC1887B9ABF}" type="slidenum">
              <a:rPr lang="en-GB"/>
              <a:pPr>
                <a:defRPr/>
              </a:pPr>
              <a:t>‹#›</a:t>
            </a:fld>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3982320E-E7CC-492F-AB76-3790B48D1D32}" type="slidenum">
              <a:rPr lang="en-GB"/>
              <a:pPr>
                <a:defRPr/>
              </a:pPr>
              <a:t>‹#›</a:t>
            </a:fld>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2988AA88-FC69-4813-BE86-3AFE12E1545C}" type="slidenum">
              <a:rPr lang="en-GB"/>
              <a:pPr>
                <a:defRPr/>
              </a:pPr>
              <a:t>‹#›</a:t>
            </a:fld>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09F92632-FD36-4DBE-A2D3-9D4562F06B65}" type="slidenum">
              <a:rPr lang="en-GB"/>
              <a:pPr>
                <a:defRPr/>
              </a:pPr>
              <a:t>‹#›</a:t>
            </a:fld>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159CF16-6619-4C96-9740-0EB8B5F7B094}"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79266F8-724B-4348-ABAF-28E68D4E26BA}" type="slidenum">
              <a:rPr lang="en-GB"/>
              <a:pPr>
                <a:defRPr/>
              </a:pPr>
              <a:t>‹#›</a:t>
            </a:fld>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CCB22E9-D083-4E13-AB4B-15727978F0F3}" type="slidenum">
              <a:rPr lang="en-GB"/>
              <a:pPr>
                <a:defRPr/>
              </a:pPr>
              <a:t>‹#›</a:t>
            </a:fld>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B932BCF-EA7A-4C2B-9054-D5A7B4A227C1}" type="slidenum">
              <a:rPr lang="en-GB"/>
              <a:pPr>
                <a:defRPr/>
              </a:pPr>
              <a:t>‹#›</a:t>
            </a:fld>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6550"/>
            <a:ext cx="2055812" cy="3025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6550"/>
            <a:ext cx="6018213" cy="302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4F3251E-751C-492D-95C4-55B85F47713B}" type="slidenum">
              <a:rPr lang="en-GB"/>
              <a:pPr>
                <a:defRPr/>
              </a:pPr>
              <a:t>‹#›</a:t>
            </a:fld>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UBS_PPT_accredlogosx4_white"/>
          <p:cNvPicPr>
            <a:picLocks noChangeAspect="1" noChangeArrowheads="1"/>
          </p:cNvPicPr>
          <p:nvPr/>
        </p:nvPicPr>
        <p:blipFill>
          <a:blip r:embed="rId2"/>
          <a:srcRect/>
          <a:stretch>
            <a:fillRect/>
          </a:stretch>
        </p:blipFill>
        <p:spPr bwMode="auto">
          <a:xfrm>
            <a:off x="5681663" y="5876925"/>
            <a:ext cx="3197225" cy="730250"/>
          </a:xfrm>
          <a:prstGeom prst="rect">
            <a:avLst/>
          </a:prstGeom>
          <a:noFill/>
          <a:ln w="9525">
            <a:noFill/>
            <a:miter lim="800000"/>
            <a:headEnd/>
            <a:tailEnd/>
          </a:ln>
        </p:spPr>
      </p:pic>
      <p:pic>
        <p:nvPicPr>
          <p:cNvPr id="5" name="Picture 5" descr="oubs_combi_POWERPOINT_purple"/>
          <p:cNvPicPr>
            <a:picLocks noChangeArrowheads="1"/>
          </p:cNvPicPr>
          <p:nvPr/>
        </p:nvPicPr>
        <p:blipFill>
          <a:blip r:embed="rId3"/>
          <a:srcRect/>
          <a:stretch>
            <a:fillRect/>
          </a:stretch>
        </p:blipFill>
        <p:spPr bwMode="auto">
          <a:xfrm>
            <a:off x="6669088" y="358775"/>
            <a:ext cx="2205037" cy="3114675"/>
          </a:xfrm>
          <a:prstGeom prst="rect">
            <a:avLst/>
          </a:prstGeom>
          <a:noFill/>
          <a:ln w="9525">
            <a:noFill/>
            <a:miter lim="800000"/>
            <a:headEnd/>
            <a:tailEnd/>
          </a:ln>
        </p:spPr>
      </p:pic>
      <p:sp>
        <p:nvSpPr>
          <p:cNvPr id="122882" name="Rectangle 2"/>
          <p:cNvSpPr>
            <a:spLocks noGrp="1" noChangeArrowheads="1"/>
          </p:cNvSpPr>
          <p:nvPr>
            <p:ph type="ctrTitle"/>
          </p:nvPr>
        </p:nvSpPr>
        <p:spPr>
          <a:xfrm>
            <a:off x="346075" y="2930525"/>
            <a:ext cx="6051550" cy="619125"/>
          </a:xfrm>
        </p:spPr>
        <p:txBody>
          <a:bodyPr anchor="t"/>
          <a:lstStyle>
            <a:lvl1pPr>
              <a:defRPr sz="3600">
                <a:solidFill>
                  <a:srgbClr val="FFFFFF"/>
                </a:solidFill>
              </a:defRPr>
            </a:lvl1pPr>
          </a:lstStyle>
          <a:p>
            <a:r>
              <a:rPr lang="en-GB"/>
              <a:t>Title in white - Arial 40pt</a:t>
            </a:r>
          </a:p>
        </p:txBody>
      </p:sp>
      <p:sp>
        <p:nvSpPr>
          <p:cNvPr id="122883" name="Rectangle 3"/>
          <p:cNvSpPr>
            <a:spLocks noGrp="1" noChangeArrowheads="1"/>
          </p:cNvSpPr>
          <p:nvPr>
            <p:ph type="subTitle" idx="1"/>
          </p:nvPr>
        </p:nvSpPr>
        <p:spPr>
          <a:xfrm>
            <a:off x="346075" y="4343400"/>
            <a:ext cx="7183438" cy="481013"/>
          </a:xfrm>
        </p:spPr>
        <p:txBody>
          <a:bodyPr/>
          <a:lstStyle>
            <a:lvl1pPr marL="0" indent="0">
              <a:buFontTx/>
              <a:buNone/>
              <a:defRPr sz="2700">
                <a:solidFill>
                  <a:srgbClr val="CDCDCD"/>
                </a:solidFill>
              </a:defRPr>
            </a:lvl1pPr>
          </a:lstStyle>
          <a:p>
            <a:r>
              <a:rPr lang="en-GB"/>
              <a:t>Suheading and date in grey – Arial 30pt</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0FE7B64-3813-40E0-8037-D33A15BBB56D}" type="slidenum">
              <a:rPr lang="en-GB"/>
              <a:pPr>
                <a:defRPr/>
              </a:pPr>
              <a:t>‹#›</a:t>
            </a:fld>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34D1800-A5EE-4D51-A09B-DE0557CCE0CC}" type="slidenum">
              <a:rPr lang="en-GB"/>
              <a:pPr>
                <a:defRPr/>
              </a:pPr>
              <a:t>‹#›</a:t>
            </a:fld>
            <a:endParaRPr lang="en-GB"/>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D15C9ED-5C3F-4DAE-8A20-46DC75FC6477}" type="slidenum">
              <a:rPr lang="en-GB"/>
              <a:pPr>
                <a:defRPr/>
              </a:pPr>
              <a:t>‹#›</a:t>
            </a:fld>
            <a:endParaRPr lang="en-GB"/>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C8079A1E-222E-47BB-9D9A-34ED1DD92235}" type="slidenum">
              <a:rPr lang="en-GB"/>
              <a:pPr>
                <a:defRPr/>
              </a:pPr>
              <a:t>‹#›</a:t>
            </a:fld>
            <a:endParaRPr lang="en-GB"/>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DF3D3BB0-B6CB-4321-B42C-02CA3F2BC105}" type="slidenum">
              <a:rPr lang="en-GB"/>
              <a:pPr>
                <a:defRPr/>
              </a:pPr>
              <a:t>‹#›</a:t>
            </a:fld>
            <a:endParaRPr lang="en-GB"/>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2493F15F-4ED8-4B19-AA11-AAE0A529BB5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4E1B352-0CC8-40ED-98FD-1E834E25C131}" type="slidenum">
              <a:rPr lang="en-GB"/>
              <a:pPr>
                <a:defRPr/>
              </a:pPr>
              <a:t>‹#›</a:t>
            </a:fld>
            <a:endParaRPr lang="en-GB"/>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4203B04-ED5E-446B-9C4A-4C7F2D279D1F}" type="slidenum">
              <a:rPr lang="en-GB"/>
              <a:pPr>
                <a:defRPr/>
              </a:pPr>
              <a:t>‹#›</a:t>
            </a:fld>
            <a:endParaRPr lang="en-GB"/>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9206234-7910-4AF5-91A9-A0738F345995}" type="slidenum">
              <a:rPr lang="en-GB"/>
              <a:pPr>
                <a:defRPr/>
              </a:pPr>
              <a:t>‹#›</a:t>
            </a:fld>
            <a:endParaRPr lang="en-GB"/>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27D1AA1-248D-4510-90F6-49FE925B022B}" type="slidenum">
              <a:rPr lang="en-GB"/>
              <a:pPr>
                <a:defRPr/>
              </a:pPr>
              <a:t>‹#›</a:t>
            </a:fld>
            <a:endParaRPr lang="en-GB"/>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6550"/>
            <a:ext cx="2055812" cy="3025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6550"/>
            <a:ext cx="6018213" cy="302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F572E46-6384-41A4-B1B7-A9CF20FCD56D}" type="slidenum">
              <a:rPr lang="en-GB"/>
              <a:pPr>
                <a:defRPr/>
              </a:pPr>
              <a:t>‹#›</a:t>
            </a:fld>
            <a:endParaRPr lang="en-GB"/>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UBS_PPT_accredlogosx4_white"/>
          <p:cNvPicPr>
            <a:picLocks noChangeAspect="1" noChangeArrowheads="1"/>
          </p:cNvPicPr>
          <p:nvPr/>
        </p:nvPicPr>
        <p:blipFill>
          <a:blip r:embed="rId2"/>
          <a:srcRect/>
          <a:stretch>
            <a:fillRect/>
          </a:stretch>
        </p:blipFill>
        <p:spPr bwMode="auto">
          <a:xfrm>
            <a:off x="5681663" y="5876925"/>
            <a:ext cx="3197225" cy="730250"/>
          </a:xfrm>
          <a:prstGeom prst="rect">
            <a:avLst/>
          </a:prstGeom>
          <a:noFill/>
          <a:ln w="9525">
            <a:noFill/>
            <a:miter lim="800000"/>
            <a:headEnd/>
            <a:tailEnd/>
          </a:ln>
        </p:spPr>
      </p:pic>
      <p:pic>
        <p:nvPicPr>
          <p:cNvPr id="5" name="Picture 5" descr="oubs_combi_POWERPOINT_darkgreen"/>
          <p:cNvPicPr>
            <a:picLocks noChangeArrowheads="1"/>
          </p:cNvPicPr>
          <p:nvPr/>
        </p:nvPicPr>
        <p:blipFill>
          <a:blip r:embed="rId3"/>
          <a:srcRect/>
          <a:stretch>
            <a:fillRect/>
          </a:stretch>
        </p:blipFill>
        <p:spPr bwMode="auto">
          <a:xfrm>
            <a:off x="6669088" y="358775"/>
            <a:ext cx="2205037" cy="3114675"/>
          </a:xfrm>
          <a:prstGeom prst="rect">
            <a:avLst/>
          </a:prstGeom>
          <a:noFill/>
          <a:ln w="9525">
            <a:noFill/>
            <a:miter lim="800000"/>
            <a:headEnd/>
            <a:tailEnd/>
          </a:ln>
        </p:spPr>
      </p:pic>
      <p:sp>
        <p:nvSpPr>
          <p:cNvPr id="124930" name="Rectangle 2"/>
          <p:cNvSpPr>
            <a:spLocks noGrp="1" noChangeArrowheads="1"/>
          </p:cNvSpPr>
          <p:nvPr>
            <p:ph type="ctrTitle"/>
          </p:nvPr>
        </p:nvSpPr>
        <p:spPr>
          <a:xfrm>
            <a:off x="346075" y="2930525"/>
            <a:ext cx="5989638" cy="619125"/>
          </a:xfrm>
        </p:spPr>
        <p:txBody>
          <a:bodyPr anchor="t"/>
          <a:lstStyle>
            <a:lvl1pPr>
              <a:defRPr sz="3600">
                <a:solidFill>
                  <a:srgbClr val="FFFFFF"/>
                </a:solidFill>
              </a:defRPr>
            </a:lvl1pPr>
          </a:lstStyle>
          <a:p>
            <a:r>
              <a:rPr lang="en-GB"/>
              <a:t>Title in white - Arial 40pt</a:t>
            </a:r>
          </a:p>
        </p:txBody>
      </p:sp>
      <p:sp>
        <p:nvSpPr>
          <p:cNvPr id="124931" name="Rectangle 3"/>
          <p:cNvSpPr>
            <a:spLocks noGrp="1" noChangeArrowheads="1"/>
          </p:cNvSpPr>
          <p:nvPr>
            <p:ph type="subTitle" idx="1"/>
          </p:nvPr>
        </p:nvSpPr>
        <p:spPr>
          <a:xfrm>
            <a:off x="354013" y="4408488"/>
            <a:ext cx="7185025" cy="481012"/>
          </a:xfrm>
        </p:spPr>
        <p:txBody>
          <a:bodyPr/>
          <a:lstStyle>
            <a:lvl1pPr marL="0" indent="0">
              <a:buFontTx/>
              <a:buNone/>
              <a:defRPr sz="2700">
                <a:solidFill>
                  <a:srgbClr val="CDCDCD"/>
                </a:solidFill>
              </a:defRPr>
            </a:lvl1pPr>
          </a:lstStyle>
          <a:p>
            <a:r>
              <a:rPr lang="en-GB"/>
              <a:t>Suheading and date in grey – Arial 30pt</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CDB65B9-AAB8-4069-8C79-C86D952F1264}" type="slidenum">
              <a:rPr lang="en-GB"/>
              <a:pPr>
                <a:defRPr/>
              </a:pPr>
              <a:t>‹#›</a:t>
            </a:fld>
            <a:endParaRPr lang="en-GB"/>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49E011A-0935-4801-9EA3-B03E5AAD7883}" type="slidenum">
              <a:rPr lang="en-GB"/>
              <a:pPr>
                <a:defRPr/>
              </a:pPr>
              <a:t>‹#›</a:t>
            </a:fld>
            <a:endParaRPr lang="en-GB"/>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F18FD5F-DCE9-415D-9878-A3B708BFA59B}" type="slidenum">
              <a:rPr lang="en-GB"/>
              <a:pPr>
                <a:defRPr/>
              </a:pPr>
              <a:t>‹#›</a:t>
            </a:fld>
            <a:endParaRPr lang="en-GB"/>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73EF5AE1-701A-435F-8404-60FB208F81B4}" type="slidenum">
              <a:rPr lang="en-GB"/>
              <a:pPr>
                <a:defRPr/>
              </a:pPr>
              <a:t>‹#›</a:t>
            </a:fld>
            <a:endParaRPr lang="en-GB"/>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4349C55C-1CB7-4837-A2CF-36D658C8CEB9}"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541DCC8-CE92-4A53-9841-D50AD8EB9FA2}" type="slidenum">
              <a:rPr lang="en-GB"/>
              <a:pPr>
                <a:defRPr/>
              </a:pPr>
              <a:t>‹#›</a:t>
            </a:fld>
            <a:endParaRPr lang="en-GB"/>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68864C3C-B646-47E0-BB2E-2F49CC0BCB51}" type="slidenum">
              <a:rPr lang="en-GB"/>
              <a:pPr>
                <a:defRPr/>
              </a:pPr>
              <a:t>‹#›</a:t>
            </a:fld>
            <a:endParaRPr lang="en-GB"/>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ABC7E3E-D33E-4357-BD03-7533848A8706}" type="slidenum">
              <a:rPr lang="en-GB"/>
              <a:pPr>
                <a:defRPr/>
              </a:pPr>
              <a:t>‹#›</a:t>
            </a:fld>
            <a:endParaRPr lang="en-GB"/>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D5ACD82-C24B-43E3-A491-AF4E343E023B}" type="slidenum">
              <a:rPr lang="en-GB"/>
              <a:pPr>
                <a:defRPr/>
              </a:pPr>
              <a:t>‹#›</a:t>
            </a:fld>
            <a:endParaRPr lang="en-GB"/>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038202D-850B-4BDE-B22A-83F412A4B53A}" type="slidenum">
              <a:rPr lang="en-GB"/>
              <a:pPr>
                <a:defRPr/>
              </a:pPr>
              <a:t>‹#›</a:t>
            </a:fld>
            <a:endParaRPr lang="en-GB"/>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6550"/>
            <a:ext cx="2055812" cy="3025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6550"/>
            <a:ext cx="6018213" cy="302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25E1073-6CA7-41BD-9BED-4BCDCC957D44}" type="slidenum">
              <a:rPr lang="en-GB"/>
              <a:pPr>
                <a:defRPr/>
              </a:pPr>
              <a:t>‹#›</a:t>
            </a:fld>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UBS_PPT_accredlogosx4_white"/>
          <p:cNvPicPr>
            <a:picLocks noChangeAspect="1" noChangeArrowheads="1"/>
          </p:cNvPicPr>
          <p:nvPr/>
        </p:nvPicPr>
        <p:blipFill>
          <a:blip r:embed="rId2"/>
          <a:srcRect/>
          <a:stretch>
            <a:fillRect/>
          </a:stretch>
        </p:blipFill>
        <p:spPr bwMode="auto">
          <a:xfrm>
            <a:off x="5681663" y="5876925"/>
            <a:ext cx="3197225" cy="730250"/>
          </a:xfrm>
          <a:prstGeom prst="rect">
            <a:avLst/>
          </a:prstGeom>
          <a:noFill/>
          <a:ln w="9525">
            <a:noFill/>
            <a:miter lim="800000"/>
            <a:headEnd/>
            <a:tailEnd/>
          </a:ln>
        </p:spPr>
      </p:pic>
      <p:pic>
        <p:nvPicPr>
          <p:cNvPr id="5" name="Picture 5" descr="oubs_combi_POWERPOINT_burgundy"/>
          <p:cNvPicPr>
            <a:picLocks noChangeArrowheads="1"/>
          </p:cNvPicPr>
          <p:nvPr/>
        </p:nvPicPr>
        <p:blipFill>
          <a:blip r:embed="rId3"/>
          <a:srcRect/>
          <a:stretch>
            <a:fillRect/>
          </a:stretch>
        </p:blipFill>
        <p:spPr bwMode="auto">
          <a:xfrm>
            <a:off x="6669088" y="358775"/>
            <a:ext cx="2205037" cy="3114675"/>
          </a:xfrm>
          <a:prstGeom prst="rect">
            <a:avLst/>
          </a:prstGeom>
          <a:noFill/>
          <a:ln w="9525">
            <a:noFill/>
            <a:miter lim="800000"/>
            <a:headEnd/>
            <a:tailEnd/>
          </a:ln>
        </p:spPr>
      </p:pic>
      <p:sp>
        <p:nvSpPr>
          <p:cNvPr id="126978" name="Rectangle 2"/>
          <p:cNvSpPr>
            <a:spLocks noGrp="1" noChangeArrowheads="1"/>
          </p:cNvSpPr>
          <p:nvPr>
            <p:ph type="ctrTitle"/>
          </p:nvPr>
        </p:nvSpPr>
        <p:spPr>
          <a:xfrm>
            <a:off x="346075" y="2930525"/>
            <a:ext cx="5989638" cy="619125"/>
          </a:xfrm>
        </p:spPr>
        <p:txBody>
          <a:bodyPr anchor="t"/>
          <a:lstStyle>
            <a:lvl1pPr>
              <a:defRPr sz="3600">
                <a:solidFill>
                  <a:srgbClr val="FFFFFF"/>
                </a:solidFill>
              </a:defRPr>
            </a:lvl1pPr>
          </a:lstStyle>
          <a:p>
            <a:r>
              <a:rPr lang="en-GB"/>
              <a:t>Title in white - Arial 40pt</a:t>
            </a:r>
          </a:p>
        </p:txBody>
      </p:sp>
      <p:sp>
        <p:nvSpPr>
          <p:cNvPr id="126979" name="Rectangle 3"/>
          <p:cNvSpPr>
            <a:spLocks noGrp="1" noChangeArrowheads="1"/>
          </p:cNvSpPr>
          <p:nvPr>
            <p:ph type="subTitle" idx="1"/>
          </p:nvPr>
        </p:nvSpPr>
        <p:spPr>
          <a:xfrm>
            <a:off x="346075" y="4343400"/>
            <a:ext cx="7183438" cy="481013"/>
          </a:xfrm>
        </p:spPr>
        <p:txBody>
          <a:bodyPr/>
          <a:lstStyle>
            <a:lvl1pPr marL="0" indent="0">
              <a:buFontTx/>
              <a:buNone/>
              <a:defRPr sz="2700">
                <a:solidFill>
                  <a:srgbClr val="CDCDCD"/>
                </a:solidFill>
              </a:defRPr>
            </a:lvl1pPr>
          </a:lstStyle>
          <a:p>
            <a:r>
              <a:rPr lang="en-GB"/>
              <a:t>Suheading and date in grey – Arial 30pt</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C28BD61-7769-4128-97BC-C719A9395A0E}" type="slidenum">
              <a:rPr lang="en-GB"/>
              <a:pPr>
                <a:defRPr/>
              </a:pPr>
              <a:t>‹#›</a:t>
            </a:fld>
            <a:endParaRPr lang="en-GB"/>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AAF9B52-C842-4ED8-88D4-1B7C3F1C92C3}" type="slidenum">
              <a:rPr lang="en-GB"/>
              <a:pPr>
                <a:defRPr/>
              </a:pPr>
              <a:t>‹#›</a:t>
            </a:fld>
            <a:endParaRPr lang="en-GB"/>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4250829-908B-415A-AF12-47687AD7FB97}" type="slidenum">
              <a:rPr lang="en-GB"/>
              <a:pPr>
                <a:defRPr/>
              </a:pPr>
              <a:t>‹#›</a:t>
            </a:fld>
            <a:endParaRPr lang="en-GB"/>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16B8AF0C-52B8-4C76-A17D-8D5CD97EDE56}"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C4CF6A31-AD52-4B75-82ED-59229CE40FD1}" type="slidenum">
              <a:rPr lang="en-GB"/>
              <a:pPr>
                <a:defRPr/>
              </a:pPr>
              <a:t>‹#›</a:t>
            </a:fld>
            <a:endParaRPr lang="en-GB"/>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1367596F-50DA-49EB-B64B-03C01C24D89F}" type="slidenum">
              <a:rPr lang="en-GB"/>
              <a:pPr>
                <a:defRPr/>
              </a:pPr>
              <a:t>‹#›</a:t>
            </a:fld>
            <a:endParaRPr lang="en-GB"/>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2222EA7A-969A-4B8D-96B6-74838316192A}" type="slidenum">
              <a:rPr lang="en-GB"/>
              <a:pPr>
                <a:defRPr/>
              </a:pPr>
              <a:t>‹#›</a:t>
            </a:fld>
            <a:endParaRPr lang="en-GB"/>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78CE907-F784-44F2-8DCE-946C8A55E4A7}" type="slidenum">
              <a:rPr lang="en-GB"/>
              <a:pPr>
                <a:defRPr/>
              </a:pPr>
              <a:t>‹#›</a:t>
            </a:fld>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7FD68C4-B80B-47B8-AF21-3D7F4FDF68BC}" type="slidenum">
              <a:rPr lang="en-GB"/>
              <a:pPr>
                <a:defRPr/>
              </a:pPr>
              <a:t>‹#›</a:t>
            </a:fld>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7DE7998-CFBE-4810-B24E-F3719BB6C06B}" type="slidenum">
              <a:rPr lang="en-GB"/>
              <a:pPr>
                <a:defRPr/>
              </a:pPr>
              <a:t>‹#›</a:t>
            </a:fld>
            <a:endParaRPr lang="en-GB"/>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6550"/>
            <a:ext cx="2055812" cy="3025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6550"/>
            <a:ext cx="6018213" cy="302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B6DF8E3-2439-4B31-970B-13C0C70EFA05}" type="slidenum">
              <a:rPr lang="en-GB"/>
              <a:pPr>
                <a:defRPr/>
              </a:pPr>
              <a:t>‹#›</a:t>
            </a:fld>
            <a:endParaRPr lang="en-GB"/>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898F834-5829-4003-9AE1-CA2D9F46AB00}" type="slidenum">
              <a:rPr lang="en-GB"/>
              <a:pPr>
                <a:defRPr/>
              </a:pPr>
              <a:t>‹#›</a:t>
            </a:fld>
            <a:endParaRPr lang="en-GB"/>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3F60434-21BF-40EC-BCF1-FF4A98B61F32}" type="slidenum">
              <a:rPr lang="en-GB"/>
              <a:pPr>
                <a:defRPr/>
              </a:pPr>
              <a:t>‹#›</a:t>
            </a:fld>
            <a:endParaRPr lang="en-GB"/>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6445EA1-FAE2-4999-B6D8-7BAE1A4D0A5B}" type="slidenum">
              <a:rPr lang="en-GB"/>
              <a:pPr>
                <a:defRPr/>
              </a:pPr>
              <a:t>‹#›</a:t>
            </a:fld>
            <a:endParaRPr lang="en-GB"/>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3690938"/>
            <a:ext cx="4037013"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3690938"/>
            <a:ext cx="4037012"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042CEF1-8DD7-43EE-A780-B6B03F8C64B7}"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8B158636-2E2A-4527-BA51-85891C71953C}" type="slidenum">
              <a:rPr lang="en-GB"/>
              <a:pPr>
                <a:defRPr/>
              </a:pPr>
              <a:t>‹#›</a:t>
            </a:fld>
            <a:endParaRPr lang="en-GB"/>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8F81C14F-1FA9-45E5-BA7E-211460E81776}" type="slidenum">
              <a:rPr lang="en-GB"/>
              <a:pPr>
                <a:defRPr/>
              </a:pPr>
              <a:t>‹#›</a:t>
            </a:fld>
            <a:endParaRPr lang="en-GB"/>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0804786F-6B64-4BF2-B1CE-DA36BD610E41}" type="slidenum">
              <a:rPr lang="en-GB"/>
              <a:pPr>
                <a:defRPr/>
              </a:pPr>
              <a:t>‹#›</a:t>
            </a:fld>
            <a:endParaRPr lang="en-GB"/>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1E38329-56F3-4FE8-8130-27E288A1E93A}" type="slidenum">
              <a:rPr lang="en-GB"/>
              <a:pPr>
                <a:defRPr/>
              </a:pPr>
              <a:t>‹#›</a:t>
            </a:fld>
            <a:endParaRPr lang="en-GB"/>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D18DBE6-8323-4270-A8F7-3EFDCC3C8B8D}" type="slidenum">
              <a:rPr lang="en-GB"/>
              <a:pPr>
                <a:defRPr/>
              </a:pPr>
              <a:t>‹#›</a:t>
            </a:fld>
            <a:endParaRPr lang="en-GB"/>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D2162C7-7B1C-4ABF-AED6-84B085B6D9B2}" type="slidenum">
              <a:rPr lang="en-GB"/>
              <a:pPr>
                <a:defRPr/>
              </a:pPr>
              <a:t>‹#›</a:t>
            </a:fld>
            <a:endParaRPr lang="en-GB"/>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2A26EE1-A3B5-4015-BF31-54D7ED5F4A32}" type="slidenum">
              <a:rPr lang="en-GB"/>
              <a:pPr>
                <a:defRPr/>
              </a:pPr>
              <a:t>‹#›</a:t>
            </a:fld>
            <a:endParaRPr lang="en-GB"/>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2478088"/>
            <a:ext cx="2055812" cy="1557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2478088"/>
            <a:ext cx="6018213" cy="1557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70240BF-F997-4708-B0FC-B863BAE568D0}"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CF3A0215-F45E-48C3-BB9C-A72C3F1C3BD7}"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9F8C44A-4E92-4821-896A-883A51C9D2C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AAD8A2D-8A9E-4B35-AE26-3418403102AE}"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0FB1FCD-809C-42C0-8675-4B85B218DDAC}"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9F68E9D-997E-4298-90E0-7E724CAA5A40}"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4963"/>
            <a:ext cx="2055812" cy="3027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4963"/>
            <a:ext cx="6018213" cy="302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D5F2205-5D37-4865-AAC4-2E1829465BCF}"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61E7C67-45F6-48F2-83EE-3BA86C52FCC2}"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A0BD4E1-7325-4F9C-8F76-2A7021940C11}"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91395A6-00BC-4D4D-AF76-8F4E046CD5F9}"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3690938"/>
            <a:ext cx="4037013"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3690938"/>
            <a:ext cx="4037012"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A5C72AFD-628B-452F-AC47-EE104D2BDA1F}"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9D93630D-A234-4021-BC7A-29CB62E20731}"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62B0ABD6-E34A-4A4B-8B29-A1B8B718FF62}"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1A6C2614-3C16-477F-BBAB-A5851D766CC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A932E34-AFC3-48F6-A692-736ACDE82BB1}"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6E4C985-FDB5-4917-B49B-9927056FD576}"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36B1047-27EB-4DE2-A544-8ED4294BF618}"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D599B66-95A2-4A57-B571-7558C921D3F4}"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2478088"/>
            <a:ext cx="2055812" cy="1557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2478088"/>
            <a:ext cx="6018213" cy="1557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807CE67-4C50-4BF4-98F3-EB5738843633}"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OU-W-PowerPoint38mmMain-BLT"/>
          <p:cNvPicPr>
            <a:picLocks noChangeAspect="1" noChangeArrowheads="1"/>
          </p:cNvPicPr>
          <p:nvPr/>
        </p:nvPicPr>
        <p:blipFill>
          <a:blip r:embed="rId2"/>
          <a:srcRect/>
          <a:stretch>
            <a:fillRect/>
          </a:stretch>
        </p:blipFill>
        <p:spPr bwMode="auto">
          <a:xfrm>
            <a:off x="6145213" y="360363"/>
            <a:ext cx="2693987" cy="3100387"/>
          </a:xfrm>
          <a:prstGeom prst="rect">
            <a:avLst/>
          </a:prstGeom>
          <a:noFill/>
          <a:ln w="9525">
            <a:noFill/>
            <a:miter lim="800000"/>
            <a:headEnd/>
            <a:tailEnd/>
          </a:ln>
        </p:spPr>
      </p:pic>
      <p:sp>
        <p:nvSpPr>
          <p:cNvPr id="99332" name="Rectangle 4"/>
          <p:cNvSpPr>
            <a:spLocks noGrp="1" noChangeArrowheads="1"/>
          </p:cNvSpPr>
          <p:nvPr>
            <p:ph type="ctrTitle"/>
          </p:nvPr>
        </p:nvSpPr>
        <p:spPr>
          <a:xfrm>
            <a:off x="346075" y="2982913"/>
            <a:ext cx="5799138" cy="619125"/>
          </a:xfrm>
        </p:spPr>
        <p:txBody>
          <a:bodyPr anchor="t"/>
          <a:lstStyle>
            <a:lvl1pPr>
              <a:defRPr sz="3600">
                <a:solidFill>
                  <a:schemeClr val="tx1"/>
                </a:solidFill>
              </a:defRPr>
            </a:lvl1pPr>
          </a:lstStyle>
          <a:p>
            <a:r>
              <a:rPr lang="en-GB"/>
              <a:t>Title in Black - Arial 40pt</a:t>
            </a:r>
          </a:p>
        </p:txBody>
      </p:sp>
      <p:sp>
        <p:nvSpPr>
          <p:cNvPr id="99333" name="Rectangle 5"/>
          <p:cNvSpPr>
            <a:spLocks noGrp="1" noChangeArrowheads="1"/>
          </p:cNvSpPr>
          <p:nvPr>
            <p:ph type="subTitle" idx="1"/>
          </p:nvPr>
        </p:nvSpPr>
        <p:spPr>
          <a:xfrm>
            <a:off x="346075" y="5192713"/>
            <a:ext cx="7310438" cy="481012"/>
          </a:xfrm>
        </p:spPr>
        <p:txBody>
          <a:bodyPr/>
          <a:lstStyle>
            <a:lvl1pPr marL="0" indent="0">
              <a:buFontTx/>
              <a:buNone/>
              <a:defRPr sz="2700">
                <a:solidFill>
                  <a:schemeClr val="bg2"/>
                </a:solidFill>
              </a:defRPr>
            </a:lvl1pPr>
          </a:lstStyle>
          <a:p>
            <a:r>
              <a:rPr lang="en-GB"/>
              <a:t>Subheading and date in grey - Arial 30pt</a:t>
            </a:r>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18D84825-6A47-4E41-8F5C-49A32A1DF1D3}"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BC93BEA-94AF-42F7-8BA4-287EB5F90077}"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3DAFF71-E215-4F33-96DB-8E47A07627C0}"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881DDC7-271E-41BE-ADF1-694788E0FCE9}"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FDB571C3-E53D-4D7F-95B7-47F796B99D6B}"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FA22A0CE-56DC-4CB9-B48E-611C4E255FE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866D321-DF88-43CC-83E3-5DD387302E31}"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B655AA7B-119F-4AA1-80AC-A7405BA96194}"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8CCE598-CC5D-4CC7-82D4-DE27CA51F572}"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DDA430A-BBE2-4BD7-8959-147E577955FB}"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BFA1DE1-08E3-445D-A075-49F54BECC4E1}"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4963"/>
            <a:ext cx="2055812" cy="3027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4963"/>
            <a:ext cx="6018213" cy="302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857FDA5-7F75-449E-ABDA-9809CDBB38C4}"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9C9CE10-7D09-48AE-99C9-35D1E5FF18EA}"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6A8A3DB-6746-42DC-A0FB-17F97BBC68DC}"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C13A71B-9135-4F32-A149-1053187B02D4}"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3690938"/>
            <a:ext cx="4037013"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3690938"/>
            <a:ext cx="4037012"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4A52A3F-1C59-47F9-AB95-E3A12B5FC77A}"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15957C96-5F95-4191-B0EA-490504EBF70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A3F8DFAC-1400-4F90-8538-F1EC920C140D}"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0BA06D6D-18F9-44B5-A261-A1B3920875D4}"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BCEBB012-F8C4-4994-9ADB-AD3BEBA44A2F}"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10D5447-9142-4864-A249-B32F414FD08B}"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0C67F10-5E1F-4357-8BBA-49D337B6DE84}"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B43EE43-33D0-4E47-AB3F-787D921E176A}"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2478088"/>
            <a:ext cx="2055812" cy="1557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2478088"/>
            <a:ext cx="6018213" cy="1557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D057F11-82B6-4C70-B1B9-1053BDC8729B}"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A4D31DD-71DD-4F42-9CD6-70868767C24C}"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35FA2A0-964B-4C01-B4F0-2191675CB2F2}"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8919697-8731-417B-84BB-645F4032FABC}"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3690938"/>
            <a:ext cx="4037013"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3690938"/>
            <a:ext cx="4037012"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37668C2-615E-486D-9A8B-496944B7CC4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1579D7AB-EEB1-4156-9591-D1B1BFE77B21}"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7DCA0A15-9831-4783-A6AF-205F06BC2B14}"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528B786C-9A3B-47EA-B226-405E99D40515}" type="slidenum">
              <a:rPr lang="en-GB"/>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4D8415F2-48AA-4582-AD1B-1EDC90C8023C}" type="slidenum">
              <a:rPr lang="en-GB"/>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1A110D5-99A4-4830-AA22-FAADC2AD5996}" type="slidenum">
              <a:rPr lang="en-GB"/>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95576BF-1168-4F19-BBEA-002DC2C00CB4}" type="slidenum">
              <a:rPr lang="en-GB"/>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BB1E1D8-7EAD-4590-ABC6-7CDA94CD860F}" type="slidenum">
              <a:rPr lang="en-GB"/>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2478088"/>
            <a:ext cx="2055812" cy="1557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2478088"/>
            <a:ext cx="6018213" cy="1557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724B320-2C0B-4F1D-97CB-C1E2020E9FBE}" type="slidenum">
              <a:rPr lang="en-GB"/>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UBS_PPT_accredlogosx4_white"/>
          <p:cNvPicPr>
            <a:picLocks noChangeAspect="1" noChangeArrowheads="1"/>
          </p:cNvPicPr>
          <p:nvPr/>
        </p:nvPicPr>
        <p:blipFill>
          <a:blip r:embed="rId2"/>
          <a:srcRect/>
          <a:stretch>
            <a:fillRect/>
          </a:stretch>
        </p:blipFill>
        <p:spPr bwMode="auto">
          <a:xfrm>
            <a:off x="5681663" y="5876925"/>
            <a:ext cx="3197225" cy="730250"/>
          </a:xfrm>
          <a:prstGeom prst="rect">
            <a:avLst/>
          </a:prstGeom>
          <a:noFill/>
          <a:ln w="9525">
            <a:noFill/>
            <a:miter lim="800000"/>
            <a:headEnd/>
            <a:tailEnd/>
          </a:ln>
        </p:spPr>
      </p:pic>
      <p:pic>
        <p:nvPicPr>
          <p:cNvPr id="5" name="Picture 5" descr="oubs_combi_POWERPOINT_darkblue"/>
          <p:cNvPicPr>
            <a:picLocks noChangeArrowheads="1"/>
          </p:cNvPicPr>
          <p:nvPr/>
        </p:nvPicPr>
        <p:blipFill>
          <a:blip r:embed="rId3"/>
          <a:srcRect/>
          <a:stretch>
            <a:fillRect/>
          </a:stretch>
        </p:blipFill>
        <p:spPr bwMode="auto">
          <a:xfrm>
            <a:off x="6669088" y="358775"/>
            <a:ext cx="2205037" cy="3114675"/>
          </a:xfrm>
          <a:prstGeom prst="rect">
            <a:avLst/>
          </a:prstGeom>
          <a:noFill/>
          <a:ln w="9525">
            <a:noFill/>
            <a:miter lim="800000"/>
            <a:headEnd/>
            <a:tailEnd/>
          </a:ln>
        </p:spPr>
      </p:pic>
      <p:sp>
        <p:nvSpPr>
          <p:cNvPr id="106498" name="Rectangle 2"/>
          <p:cNvSpPr>
            <a:spLocks noGrp="1" noChangeArrowheads="1"/>
          </p:cNvSpPr>
          <p:nvPr>
            <p:ph type="ctrTitle"/>
          </p:nvPr>
        </p:nvSpPr>
        <p:spPr>
          <a:xfrm>
            <a:off x="346075" y="2906713"/>
            <a:ext cx="6051550" cy="619125"/>
          </a:xfrm>
        </p:spPr>
        <p:txBody>
          <a:bodyPr anchor="t"/>
          <a:lstStyle>
            <a:lvl1pPr>
              <a:defRPr sz="3600">
                <a:solidFill>
                  <a:srgbClr val="FFFFFF"/>
                </a:solidFill>
              </a:defRPr>
            </a:lvl1pPr>
          </a:lstStyle>
          <a:p>
            <a:r>
              <a:rPr lang="en-GB"/>
              <a:t>Title in white - Arial 40pt</a:t>
            </a:r>
          </a:p>
        </p:txBody>
      </p:sp>
      <p:sp>
        <p:nvSpPr>
          <p:cNvPr id="106499" name="Rectangle 3"/>
          <p:cNvSpPr>
            <a:spLocks noGrp="1" noChangeArrowheads="1"/>
          </p:cNvSpPr>
          <p:nvPr>
            <p:ph type="subTitle" idx="1"/>
          </p:nvPr>
        </p:nvSpPr>
        <p:spPr>
          <a:xfrm>
            <a:off x="346075" y="4605338"/>
            <a:ext cx="7435850" cy="481012"/>
          </a:xfrm>
        </p:spPr>
        <p:txBody>
          <a:bodyPr/>
          <a:lstStyle>
            <a:lvl1pPr marL="0" indent="0">
              <a:buFontTx/>
              <a:buNone/>
              <a:defRPr sz="2700">
                <a:solidFill>
                  <a:srgbClr val="CDCDCD"/>
                </a:solidFill>
              </a:defRPr>
            </a:lvl1pPr>
          </a:lstStyle>
          <a:p>
            <a:r>
              <a:rPr lang="en-GB"/>
              <a:t>Suheading and date in grey – Arial 30pt</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C1F3845-C52E-43B0-9BB1-011BA909FBEB}" type="slidenum">
              <a:rPr lang="en-GB"/>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B067FD4-8867-4A9B-9020-D24CFB54344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9561D15D-F876-48ED-BE08-FD20FFB1E00E}"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9A97447-1B67-464E-A33B-6B5B6A36E04D}"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EEBF0F7A-AD79-47D9-9C79-DB47D68EE0D1}"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BD30DC6C-BB84-46F7-B427-A0E444E5B456}"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0C5642A8-0DC6-4263-A1C9-34C7C9EC13C5}"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DB74211-4E22-4088-88D5-78AEEA8A6CDA}"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E4E9401-BA8C-411E-8EC2-7E8598E25978}"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4A858B0-AF08-4F96-BE71-B2BD9BE81278}"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6550"/>
            <a:ext cx="2055812" cy="3025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6550"/>
            <a:ext cx="6018213" cy="302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D22EC96-63B3-4B41-9597-18766ACE5CD2}"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UBS_PPT_accredlogosx4_white"/>
          <p:cNvPicPr>
            <a:picLocks noChangeAspect="1" noChangeArrowheads="1"/>
          </p:cNvPicPr>
          <p:nvPr/>
        </p:nvPicPr>
        <p:blipFill>
          <a:blip r:embed="rId2"/>
          <a:srcRect/>
          <a:stretch>
            <a:fillRect/>
          </a:stretch>
        </p:blipFill>
        <p:spPr bwMode="auto">
          <a:xfrm>
            <a:off x="5681663" y="5876925"/>
            <a:ext cx="3197225" cy="730250"/>
          </a:xfrm>
          <a:prstGeom prst="rect">
            <a:avLst/>
          </a:prstGeom>
          <a:noFill/>
          <a:ln w="9525">
            <a:noFill/>
            <a:miter lim="800000"/>
            <a:headEnd/>
            <a:tailEnd/>
          </a:ln>
        </p:spPr>
      </p:pic>
      <p:pic>
        <p:nvPicPr>
          <p:cNvPr id="5" name="Picture 5" descr="oubs_combi_POWERPOINT_purple"/>
          <p:cNvPicPr>
            <a:picLocks noChangeArrowheads="1"/>
          </p:cNvPicPr>
          <p:nvPr/>
        </p:nvPicPr>
        <p:blipFill>
          <a:blip r:embed="rId3"/>
          <a:srcRect/>
          <a:stretch>
            <a:fillRect/>
          </a:stretch>
        </p:blipFill>
        <p:spPr bwMode="auto">
          <a:xfrm>
            <a:off x="6669088" y="358775"/>
            <a:ext cx="2205037" cy="3114675"/>
          </a:xfrm>
          <a:prstGeom prst="rect">
            <a:avLst/>
          </a:prstGeom>
          <a:noFill/>
          <a:ln w="9525">
            <a:noFill/>
            <a:miter lim="800000"/>
            <a:headEnd/>
            <a:tailEnd/>
          </a:ln>
        </p:spPr>
      </p:pic>
      <p:sp>
        <p:nvSpPr>
          <p:cNvPr id="108546" name="Rectangle 2"/>
          <p:cNvSpPr>
            <a:spLocks noGrp="1" noChangeArrowheads="1"/>
          </p:cNvSpPr>
          <p:nvPr>
            <p:ph type="ctrTitle"/>
          </p:nvPr>
        </p:nvSpPr>
        <p:spPr>
          <a:xfrm>
            <a:off x="346075" y="2930525"/>
            <a:ext cx="6051550" cy="619125"/>
          </a:xfrm>
        </p:spPr>
        <p:txBody>
          <a:bodyPr anchor="t"/>
          <a:lstStyle>
            <a:lvl1pPr>
              <a:defRPr sz="3600">
                <a:solidFill>
                  <a:srgbClr val="FFFFFF"/>
                </a:solidFill>
              </a:defRPr>
            </a:lvl1pPr>
          </a:lstStyle>
          <a:p>
            <a:r>
              <a:rPr lang="en-GB"/>
              <a:t>Title in white - Arial 40pt</a:t>
            </a:r>
          </a:p>
        </p:txBody>
      </p:sp>
      <p:sp>
        <p:nvSpPr>
          <p:cNvPr id="108547" name="Rectangle 3"/>
          <p:cNvSpPr>
            <a:spLocks noGrp="1" noChangeArrowheads="1"/>
          </p:cNvSpPr>
          <p:nvPr>
            <p:ph type="subTitle" idx="1"/>
          </p:nvPr>
        </p:nvSpPr>
        <p:spPr>
          <a:xfrm>
            <a:off x="346075" y="4343400"/>
            <a:ext cx="7183438" cy="481013"/>
          </a:xfrm>
        </p:spPr>
        <p:txBody>
          <a:bodyPr/>
          <a:lstStyle>
            <a:lvl1pPr marL="0" indent="0">
              <a:buFontTx/>
              <a:buNone/>
              <a:defRPr sz="2700">
                <a:solidFill>
                  <a:srgbClr val="CDCDCD"/>
                </a:solidFill>
              </a:defRPr>
            </a:lvl1pPr>
          </a:lstStyle>
          <a:p>
            <a:r>
              <a:rPr lang="en-GB"/>
              <a:t>Suheading and date in grey – Arial 30pt</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4606D6B-5485-450E-9042-5CEEBB94287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BD07927-DFAD-4B76-8DC5-20FD80EC8B42}"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23C917C-4058-4BF9-9A9E-8B5CCC81ACF2}"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CC6D343-593F-48E3-B08D-8CE17A552577}"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DE9E544F-D910-4A79-A5CC-2057AEED068C}"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4519D80E-1306-445E-AF7E-C691FD36A7FD}"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6578ED35-D5F7-4116-A3A1-3C23C240B585}"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7947CF7-CCA9-4204-A470-01EE2FBBA94C}"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A63717BA-77B2-439A-9C1B-3F71B9C93034}"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91F039A-AE51-44FC-8E2E-19260319914D}"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6550"/>
            <a:ext cx="2055812" cy="3025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6550"/>
            <a:ext cx="6018213" cy="302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75F6A51-33D3-4BC0-8D0B-C8D63765FD8D}"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OUBS_PPT_accredlogosx4_white"/>
          <p:cNvPicPr>
            <a:picLocks noChangeAspect="1" noChangeArrowheads="1"/>
          </p:cNvPicPr>
          <p:nvPr/>
        </p:nvPicPr>
        <p:blipFill>
          <a:blip r:embed="rId2"/>
          <a:srcRect/>
          <a:stretch>
            <a:fillRect/>
          </a:stretch>
        </p:blipFill>
        <p:spPr bwMode="auto">
          <a:xfrm>
            <a:off x="5681663" y="5876925"/>
            <a:ext cx="3197225" cy="730250"/>
          </a:xfrm>
          <a:prstGeom prst="rect">
            <a:avLst/>
          </a:prstGeom>
          <a:noFill/>
          <a:ln w="9525">
            <a:noFill/>
            <a:miter lim="800000"/>
            <a:headEnd/>
            <a:tailEnd/>
          </a:ln>
        </p:spPr>
      </p:pic>
      <p:pic>
        <p:nvPicPr>
          <p:cNvPr id="5" name="Picture 5" descr="oubs_combi_POWERPOINT_darkgreen"/>
          <p:cNvPicPr>
            <a:picLocks noChangeArrowheads="1"/>
          </p:cNvPicPr>
          <p:nvPr/>
        </p:nvPicPr>
        <p:blipFill>
          <a:blip r:embed="rId3"/>
          <a:srcRect/>
          <a:stretch>
            <a:fillRect/>
          </a:stretch>
        </p:blipFill>
        <p:spPr bwMode="auto">
          <a:xfrm>
            <a:off x="6669088" y="358775"/>
            <a:ext cx="2205037" cy="3114675"/>
          </a:xfrm>
          <a:prstGeom prst="rect">
            <a:avLst/>
          </a:prstGeom>
          <a:noFill/>
          <a:ln w="9525">
            <a:noFill/>
            <a:miter lim="800000"/>
            <a:headEnd/>
            <a:tailEnd/>
          </a:ln>
        </p:spPr>
      </p:pic>
      <p:sp>
        <p:nvSpPr>
          <p:cNvPr id="110594" name="Rectangle 2"/>
          <p:cNvSpPr>
            <a:spLocks noGrp="1" noChangeArrowheads="1"/>
          </p:cNvSpPr>
          <p:nvPr>
            <p:ph type="ctrTitle"/>
          </p:nvPr>
        </p:nvSpPr>
        <p:spPr>
          <a:xfrm>
            <a:off x="346075" y="2930525"/>
            <a:ext cx="5989638" cy="619125"/>
          </a:xfrm>
        </p:spPr>
        <p:txBody>
          <a:bodyPr anchor="t"/>
          <a:lstStyle>
            <a:lvl1pPr>
              <a:defRPr sz="3600">
                <a:solidFill>
                  <a:srgbClr val="FFFFFF"/>
                </a:solidFill>
              </a:defRPr>
            </a:lvl1pPr>
          </a:lstStyle>
          <a:p>
            <a:r>
              <a:rPr lang="en-GB"/>
              <a:t>Title in white - Arial 40pt</a:t>
            </a:r>
          </a:p>
        </p:txBody>
      </p:sp>
      <p:sp>
        <p:nvSpPr>
          <p:cNvPr id="110595" name="Rectangle 3"/>
          <p:cNvSpPr>
            <a:spLocks noGrp="1" noChangeArrowheads="1"/>
          </p:cNvSpPr>
          <p:nvPr>
            <p:ph type="subTitle" idx="1"/>
          </p:nvPr>
        </p:nvSpPr>
        <p:spPr>
          <a:xfrm>
            <a:off x="354013" y="4408488"/>
            <a:ext cx="7185025" cy="481012"/>
          </a:xfrm>
        </p:spPr>
        <p:txBody>
          <a:bodyPr/>
          <a:lstStyle>
            <a:lvl1pPr marL="0" indent="0">
              <a:buFontTx/>
              <a:buNone/>
              <a:defRPr sz="2700">
                <a:solidFill>
                  <a:srgbClr val="CDCDCD"/>
                </a:solidFill>
              </a:defRPr>
            </a:lvl1pPr>
          </a:lstStyle>
          <a:p>
            <a:r>
              <a:rPr lang="en-GB"/>
              <a:t>Suheading and date in grey – Arial 30pt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E2529F5-0A0E-4E66-8983-BF5AE0978EEE}"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95D053B-01DD-4AD3-BBA9-573BDDFA4F50}" type="slidenum">
              <a:rPr lang="en-GB"/>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17D6426-1EE0-4E82-96BC-CC24602A2B45}"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3B0856B-2F2B-45BC-950C-6ADC1BD9D296}" type="slidenum">
              <a:rPr lang="en-GB"/>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E2B7E276-0C4D-4CC9-A2D3-8FC3A4F65B52}"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15A765D5-1040-4C12-A40C-E86000C7CBD7}" type="slidenum">
              <a:rPr lang="en-GB"/>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2CDBA8DA-516C-44B4-A0EB-B2445FF9C2DD}" type="slidenum">
              <a:rPr lang="en-GB"/>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5C0F0F9-A2B8-44C4-911B-D11490DFFCA0}" type="slidenum">
              <a:rPr lang="en-GB"/>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4C21CFE-D9C6-477A-8830-15FBE78E69BB}" type="slidenum">
              <a:rPr lang="en-GB"/>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470E909-850C-4467-ABF7-D91808F35050}"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6550"/>
            <a:ext cx="2055812" cy="30257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6550"/>
            <a:ext cx="6018213" cy="302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43777F2-35BF-4A1C-BB85-3E1B95DDD1C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7.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6075" y="1604963"/>
            <a:ext cx="8226425" cy="725487"/>
          </a:xfrm>
          <a:prstGeom prst="rect">
            <a:avLst/>
          </a:prstGeom>
          <a:noFill/>
          <a:ln w="9525">
            <a:noFill/>
            <a:miter lim="800000"/>
            <a:headEnd/>
            <a:tailEnd/>
          </a:ln>
        </p:spPr>
        <p:txBody>
          <a:bodyPr vert="horz" wrap="square" lIns="70533" tIns="35266" rIns="70533" bIns="35266" numCol="1" anchor="ctr" anchorCtr="0" compatLnSpc="1">
            <a:prstTxWarp prst="textNoShape">
              <a:avLst/>
            </a:prstTxWarp>
            <a:spAutoFit/>
          </a:bodyPr>
          <a:lstStyle/>
          <a:p>
            <a:pPr lvl="0"/>
            <a:r>
              <a:rPr lang="en-GB" smtClean="0"/>
              <a:t>Title in colour - Arial 48pt</a:t>
            </a:r>
          </a:p>
        </p:txBody>
      </p:sp>
      <p:sp>
        <p:nvSpPr>
          <p:cNvPr id="1027"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33" tIns="35266" rIns="70533" bIns="35266"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2458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24581"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r">
              <a:defRPr sz="1000">
                <a:solidFill>
                  <a:schemeClr val="tx1"/>
                </a:solidFill>
              </a:defRPr>
            </a:lvl1pPr>
          </a:lstStyle>
          <a:p>
            <a:pPr>
              <a:defRPr/>
            </a:pPr>
            <a:fld id="{B93FBDA1-BE9A-4DC7-9282-F653A06588AD}" type="slidenum">
              <a:rPr lang="en-GB"/>
              <a:pPr>
                <a:defRPr/>
              </a:pPr>
              <a:t>‹#›</a:t>
            </a:fld>
            <a:endParaRPr lang="en-GB"/>
          </a:p>
        </p:txBody>
      </p:sp>
      <p:pic>
        <p:nvPicPr>
          <p:cNvPr id="1030" name="Picture 6" descr="OUBSPowerPoint18mmShield"/>
          <p:cNvPicPr>
            <a:picLocks noChangeAspect="1" noChangeArrowheads="1"/>
          </p:cNvPicPr>
          <p:nvPr/>
        </p:nvPicPr>
        <p:blipFill>
          <a:blip r:embed="rId13"/>
          <a:srcRect/>
          <a:stretch>
            <a:fillRect/>
          </a:stretch>
        </p:blipFill>
        <p:spPr bwMode="auto">
          <a:xfrm>
            <a:off x="8242300" y="360363"/>
            <a:ext cx="566738"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4"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708025" rtl="0" eaLnBrk="0" fontAlgn="base" hangingPunct="0">
        <a:spcBef>
          <a:spcPct val="0"/>
        </a:spcBef>
        <a:spcAft>
          <a:spcPct val="0"/>
        </a:spcAft>
        <a:defRPr sz="4300">
          <a:solidFill>
            <a:srgbClr val="FFFFFF"/>
          </a:solidFill>
          <a:latin typeface="+mj-lt"/>
          <a:ea typeface="+mj-ea"/>
          <a:cs typeface="+mj-cs"/>
        </a:defRPr>
      </a:lvl1pPr>
      <a:lvl2pPr algn="l" defTabSz="708025" rtl="0" eaLnBrk="0" fontAlgn="base" hangingPunct="0">
        <a:spcBef>
          <a:spcPct val="0"/>
        </a:spcBef>
        <a:spcAft>
          <a:spcPct val="0"/>
        </a:spcAft>
        <a:defRPr sz="4300">
          <a:solidFill>
            <a:srgbClr val="FFFFFF"/>
          </a:solidFill>
          <a:latin typeface="Arial" charset="0"/>
        </a:defRPr>
      </a:lvl2pPr>
      <a:lvl3pPr algn="l" defTabSz="708025" rtl="0" eaLnBrk="0" fontAlgn="base" hangingPunct="0">
        <a:spcBef>
          <a:spcPct val="0"/>
        </a:spcBef>
        <a:spcAft>
          <a:spcPct val="0"/>
        </a:spcAft>
        <a:defRPr sz="4300">
          <a:solidFill>
            <a:srgbClr val="FFFFFF"/>
          </a:solidFill>
          <a:latin typeface="Arial" charset="0"/>
        </a:defRPr>
      </a:lvl3pPr>
      <a:lvl4pPr algn="l" defTabSz="708025" rtl="0" eaLnBrk="0" fontAlgn="base" hangingPunct="0">
        <a:spcBef>
          <a:spcPct val="0"/>
        </a:spcBef>
        <a:spcAft>
          <a:spcPct val="0"/>
        </a:spcAft>
        <a:defRPr sz="4300">
          <a:solidFill>
            <a:srgbClr val="FFFFFF"/>
          </a:solidFill>
          <a:latin typeface="Arial" charset="0"/>
        </a:defRPr>
      </a:lvl4pPr>
      <a:lvl5pPr algn="l" defTabSz="708025" rtl="0" eaLnBrk="0" fontAlgn="base" hangingPunct="0">
        <a:spcBef>
          <a:spcPct val="0"/>
        </a:spcBef>
        <a:spcAft>
          <a:spcPct val="0"/>
        </a:spcAft>
        <a:defRPr sz="4300">
          <a:solidFill>
            <a:srgbClr val="FFFFFF"/>
          </a:solidFill>
          <a:latin typeface="Arial" charset="0"/>
        </a:defRPr>
      </a:lvl5pPr>
      <a:lvl6pPr marL="457200" algn="l" defTabSz="708025" rtl="0" fontAlgn="base">
        <a:spcBef>
          <a:spcPct val="0"/>
        </a:spcBef>
        <a:spcAft>
          <a:spcPct val="0"/>
        </a:spcAft>
        <a:defRPr sz="4300">
          <a:solidFill>
            <a:srgbClr val="FFFFFF"/>
          </a:solidFill>
          <a:latin typeface="Arial" charset="0"/>
        </a:defRPr>
      </a:lvl6pPr>
      <a:lvl7pPr marL="914400" algn="l" defTabSz="708025" rtl="0" fontAlgn="base">
        <a:spcBef>
          <a:spcPct val="0"/>
        </a:spcBef>
        <a:spcAft>
          <a:spcPct val="0"/>
        </a:spcAft>
        <a:defRPr sz="4300">
          <a:solidFill>
            <a:srgbClr val="FFFFFF"/>
          </a:solidFill>
          <a:latin typeface="Arial" charset="0"/>
        </a:defRPr>
      </a:lvl7pPr>
      <a:lvl8pPr marL="1371600" algn="l" defTabSz="708025" rtl="0" fontAlgn="base">
        <a:spcBef>
          <a:spcPct val="0"/>
        </a:spcBef>
        <a:spcAft>
          <a:spcPct val="0"/>
        </a:spcAft>
        <a:defRPr sz="4300">
          <a:solidFill>
            <a:srgbClr val="FFFFFF"/>
          </a:solidFill>
          <a:latin typeface="Arial" charset="0"/>
        </a:defRPr>
      </a:lvl8pPr>
      <a:lvl9pPr marL="1828800" algn="l" defTabSz="708025" rtl="0" fontAlgn="base">
        <a:spcBef>
          <a:spcPct val="0"/>
        </a:spcBef>
        <a:spcAft>
          <a:spcPct val="0"/>
        </a:spcAft>
        <a:defRPr sz="4300">
          <a:solidFill>
            <a:srgbClr val="FFFFFF"/>
          </a:solidFill>
          <a:latin typeface="Arial" charset="0"/>
        </a:defRPr>
      </a:lvl9pPr>
    </p:titleStyle>
    <p:bodyStyle>
      <a:lvl1pPr marL="265113" indent="-265113" algn="l" defTabSz="708025" rtl="0" eaLnBrk="0" fontAlgn="base" hangingPunct="0">
        <a:spcBef>
          <a:spcPct val="20000"/>
        </a:spcBef>
        <a:spcAft>
          <a:spcPct val="0"/>
        </a:spcAft>
        <a:buClr>
          <a:srgbClr val="FFFFFF"/>
        </a:buClr>
        <a:buChar char="•"/>
        <a:defRPr sz="2500">
          <a:solidFill>
            <a:srgbClr val="FFFFFF"/>
          </a:solidFill>
          <a:latin typeface="+mn-lt"/>
          <a:ea typeface="+mn-ea"/>
          <a:cs typeface="+mn-cs"/>
        </a:defRPr>
      </a:lvl1pPr>
      <a:lvl2pPr marL="574675" indent="-220663" algn="l" defTabSz="708025" rtl="0" eaLnBrk="0" fontAlgn="base" hangingPunct="0">
        <a:spcBef>
          <a:spcPct val="20000"/>
        </a:spcBef>
        <a:spcAft>
          <a:spcPct val="0"/>
        </a:spcAft>
        <a:buClr>
          <a:srgbClr val="FFFFFF"/>
        </a:buClr>
        <a:buChar char="–"/>
        <a:defRPr sz="2500">
          <a:solidFill>
            <a:srgbClr val="FFFFFF"/>
          </a:solidFill>
          <a:latin typeface="+mn-lt"/>
        </a:defRPr>
      </a:lvl2pPr>
      <a:lvl3pPr marL="882650" indent="-174625" algn="l" defTabSz="708025" rtl="0" eaLnBrk="0" fontAlgn="base" hangingPunct="0">
        <a:spcBef>
          <a:spcPct val="20000"/>
        </a:spcBef>
        <a:spcAft>
          <a:spcPct val="0"/>
        </a:spcAft>
        <a:buClr>
          <a:srgbClr val="FFFFFF"/>
        </a:buClr>
        <a:buChar char="•"/>
        <a:defRPr sz="2500">
          <a:solidFill>
            <a:srgbClr val="FFFFFF"/>
          </a:solidFill>
          <a:latin typeface="+mn-lt"/>
        </a:defRPr>
      </a:lvl3pPr>
      <a:lvl4pPr marL="1236663" indent="-176213" algn="l" defTabSz="708025" rtl="0" eaLnBrk="0" fontAlgn="base" hangingPunct="0">
        <a:spcBef>
          <a:spcPct val="20000"/>
        </a:spcBef>
        <a:spcAft>
          <a:spcPct val="0"/>
        </a:spcAft>
        <a:buClr>
          <a:srgbClr val="FFFFFF"/>
        </a:buClr>
        <a:buChar char="–"/>
        <a:defRPr sz="2500">
          <a:solidFill>
            <a:srgbClr val="FFFFFF"/>
          </a:solidFill>
          <a:latin typeface="+mn-lt"/>
        </a:defRPr>
      </a:lvl4pPr>
      <a:lvl5pPr marL="1587500" indent="-176213" algn="l" defTabSz="708025" rtl="0" eaLnBrk="0" fontAlgn="base" hangingPunct="0">
        <a:spcBef>
          <a:spcPct val="20000"/>
        </a:spcBef>
        <a:spcAft>
          <a:spcPct val="0"/>
        </a:spcAft>
        <a:buClr>
          <a:srgbClr val="CDCDCD"/>
        </a:buClr>
        <a:buChar char="»"/>
        <a:defRPr>
          <a:solidFill>
            <a:srgbClr val="FFFFFF"/>
          </a:solidFill>
          <a:latin typeface="+mn-lt"/>
        </a:defRPr>
      </a:lvl5pPr>
      <a:lvl6pPr marL="2044700" indent="-176213" algn="l" defTabSz="708025" rtl="0" fontAlgn="base">
        <a:spcBef>
          <a:spcPct val="20000"/>
        </a:spcBef>
        <a:spcAft>
          <a:spcPct val="0"/>
        </a:spcAft>
        <a:buClr>
          <a:srgbClr val="CDCDCD"/>
        </a:buClr>
        <a:buChar char="»"/>
        <a:defRPr>
          <a:solidFill>
            <a:srgbClr val="FFFFFF"/>
          </a:solidFill>
          <a:latin typeface="+mn-lt"/>
        </a:defRPr>
      </a:lvl6pPr>
      <a:lvl7pPr marL="2501900" indent="-176213" algn="l" defTabSz="708025" rtl="0" fontAlgn="base">
        <a:spcBef>
          <a:spcPct val="20000"/>
        </a:spcBef>
        <a:spcAft>
          <a:spcPct val="0"/>
        </a:spcAft>
        <a:buClr>
          <a:srgbClr val="CDCDCD"/>
        </a:buClr>
        <a:buChar char="»"/>
        <a:defRPr>
          <a:solidFill>
            <a:srgbClr val="FFFFFF"/>
          </a:solidFill>
          <a:latin typeface="+mn-lt"/>
        </a:defRPr>
      </a:lvl7pPr>
      <a:lvl8pPr marL="2959100" indent="-176213" algn="l" defTabSz="708025" rtl="0" fontAlgn="base">
        <a:spcBef>
          <a:spcPct val="20000"/>
        </a:spcBef>
        <a:spcAft>
          <a:spcPct val="0"/>
        </a:spcAft>
        <a:buClr>
          <a:srgbClr val="CDCDCD"/>
        </a:buClr>
        <a:buChar char="»"/>
        <a:defRPr>
          <a:solidFill>
            <a:srgbClr val="FFFFFF"/>
          </a:solidFill>
          <a:latin typeface="+mn-lt"/>
        </a:defRPr>
      </a:lvl8pPr>
      <a:lvl9pPr marL="3416300" indent="-176213" algn="l" defTabSz="708025" rtl="0" fontAlgn="base">
        <a:spcBef>
          <a:spcPct val="20000"/>
        </a:spcBef>
        <a:spcAft>
          <a:spcPct val="0"/>
        </a:spcAft>
        <a:buClr>
          <a:srgbClr val="CDCDCD"/>
        </a:buClr>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346075" y="1606550"/>
            <a:ext cx="8226425" cy="725488"/>
          </a:xfrm>
          <a:prstGeom prst="rect">
            <a:avLst/>
          </a:prstGeom>
          <a:noFill/>
          <a:ln w="9525">
            <a:noFill/>
            <a:miter lim="800000"/>
            <a:headEnd/>
            <a:tailEnd/>
          </a:ln>
        </p:spPr>
        <p:txBody>
          <a:bodyPr vert="horz" wrap="square" lIns="70495" tIns="35246" rIns="70495" bIns="35246" numCol="1" anchor="ctr" anchorCtr="0" compatLnSpc="1">
            <a:prstTxWarp prst="textNoShape">
              <a:avLst/>
            </a:prstTxWarp>
            <a:spAutoFit/>
          </a:bodyPr>
          <a:lstStyle/>
          <a:p>
            <a:pPr lvl="0"/>
            <a:r>
              <a:rPr lang="en-GB" smtClean="0"/>
              <a:t>Title in colour - Arial 48pt</a:t>
            </a:r>
          </a:p>
        </p:txBody>
      </p:sp>
      <p:sp>
        <p:nvSpPr>
          <p:cNvPr id="111619"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495" tIns="35246" rIns="70495" bIns="35246"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11162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495" tIns="35246" rIns="70495" bIns="35246"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11621"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495" tIns="35246" rIns="70495" bIns="35246" numCol="1" anchor="t" anchorCtr="0" compatLnSpc="1">
            <a:prstTxWarp prst="textNoShape">
              <a:avLst/>
            </a:prstTxWarp>
          </a:bodyPr>
          <a:lstStyle>
            <a:lvl1pPr algn="r">
              <a:defRPr sz="1000">
                <a:solidFill>
                  <a:schemeClr val="tx1"/>
                </a:solidFill>
              </a:defRPr>
            </a:lvl1pPr>
          </a:lstStyle>
          <a:p>
            <a:pPr>
              <a:defRPr/>
            </a:pPr>
            <a:fld id="{7DB83BDC-0766-49BA-B270-6B5409373021}" type="slidenum">
              <a:rPr lang="en-GB"/>
              <a:pPr>
                <a:defRPr/>
              </a:pPr>
              <a:t>‹#›</a:t>
            </a:fld>
            <a:endParaRPr lang="en-GB"/>
          </a:p>
        </p:txBody>
      </p:sp>
      <p:pic>
        <p:nvPicPr>
          <p:cNvPr id="111622" name="Picture 6" descr="OUBSPowerPoint18mmShield"/>
          <p:cNvPicPr>
            <a:picLocks noChangeAspect="1" noChangeArrowheads="1"/>
          </p:cNvPicPr>
          <p:nvPr/>
        </p:nvPicPr>
        <p:blipFill>
          <a:blip r:embed="rId13"/>
          <a:srcRect/>
          <a:stretch>
            <a:fillRect/>
          </a:stretch>
        </p:blipFill>
        <p:spPr bwMode="auto">
          <a:xfrm>
            <a:off x="8242300" y="360363"/>
            <a:ext cx="566738"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0"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708025" rtl="0" eaLnBrk="0" fontAlgn="base" hangingPunct="0">
        <a:spcBef>
          <a:spcPct val="0"/>
        </a:spcBef>
        <a:spcAft>
          <a:spcPct val="0"/>
        </a:spcAft>
        <a:defRPr sz="4300">
          <a:solidFill>
            <a:srgbClr val="CDCDCD"/>
          </a:solidFill>
          <a:latin typeface="+mj-lt"/>
          <a:ea typeface="+mj-ea"/>
          <a:cs typeface="+mj-cs"/>
        </a:defRPr>
      </a:lvl1pPr>
      <a:lvl2pPr algn="l" defTabSz="708025" rtl="0" eaLnBrk="0" fontAlgn="base" hangingPunct="0">
        <a:spcBef>
          <a:spcPct val="0"/>
        </a:spcBef>
        <a:spcAft>
          <a:spcPct val="0"/>
        </a:spcAft>
        <a:defRPr sz="4300">
          <a:solidFill>
            <a:srgbClr val="CDCDCD"/>
          </a:solidFill>
          <a:latin typeface="Arial" charset="0"/>
        </a:defRPr>
      </a:lvl2pPr>
      <a:lvl3pPr algn="l" defTabSz="708025" rtl="0" eaLnBrk="0" fontAlgn="base" hangingPunct="0">
        <a:spcBef>
          <a:spcPct val="0"/>
        </a:spcBef>
        <a:spcAft>
          <a:spcPct val="0"/>
        </a:spcAft>
        <a:defRPr sz="4300">
          <a:solidFill>
            <a:srgbClr val="CDCDCD"/>
          </a:solidFill>
          <a:latin typeface="Arial" charset="0"/>
        </a:defRPr>
      </a:lvl3pPr>
      <a:lvl4pPr algn="l" defTabSz="708025" rtl="0" eaLnBrk="0" fontAlgn="base" hangingPunct="0">
        <a:spcBef>
          <a:spcPct val="0"/>
        </a:spcBef>
        <a:spcAft>
          <a:spcPct val="0"/>
        </a:spcAft>
        <a:defRPr sz="4300">
          <a:solidFill>
            <a:srgbClr val="CDCDCD"/>
          </a:solidFill>
          <a:latin typeface="Arial" charset="0"/>
        </a:defRPr>
      </a:lvl4pPr>
      <a:lvl5pPr algn="l" defTabSz="708025" rtl="0" eaLnBrk="0" fontAlgn="base" hangingPunct="0">
        <a:spcBef>
          <a:spcPct val="0"/>
        </a:spcBef>
        <a:spcAft>
          <a:spcPct val="0"/>
        </a:spcAft>
        <a:defRPr sz="4300">
          <a:solidFill>
            <a:srgbClr val="CDCDCD"/>
          </a:solidFill>
          <a:latin typeface="Arial" charset="0"/>
        </a:defRPr>
      </a:lvl5pPr>
      <a:lvl6pPr marL="457200" algn="l" defTabSz="708025" rtl="0" fontAlgn="base">
        <a:spcBef>
          <a:spcPct val="0"/>
        </a:spcBef>
        <a:spcAft>
          <a:spcPct val="0"/>
        </a:spcAft>
        <a:defRPr sz="4300">
          <a:solidFill>
            <a:srgbClr val="CDCDCD"/>
          </a:solidFill>
          <a:latin typeface="Arial" charset="0"/>
        </a:defRPr>
      </a:lvl6pPr>
      <a:lvl7pPr marL="914400" algn="l" defTabSz="708025" rtl="0" fontAlgn="base">
        <a:spcBef>
          <a:spcPct val="0"/>
        </a:spcBef>
        <a:spcAft>
          <a:spcPct val="0"/>
        </a:spcAft>
        <a:defRPr sz="4300">
          <a:solidFill>
            <a:srgbClr val="CDCDCD"/>
          </a:solidFill>
          <a:latin typeface="Arial" charset="0"/>
        </a:defRPr>
      </a:lvl7pPr>
      <a:lvl8pPr marL="1371600" algn="l" defTabSz="708025" rtl="0" fontAlgn="base">
        <a:spcBef>
          <a:spcPct val="0"/>
        </a:spcBef>
        <a:spcAft>
          <a:spcPct val="0"/>
        </a:spcAft>
        <a:defRPr sz="4300">
          <a:solidFill>
            <a:srgbClr val="CDCDCD"/>
          </a:solidFill>
          <a:latin typeface="Arial" charset="0"/>
        </a:defRPr>
      </a:lvl8pPr>
      <a:lvl9pPr marL="1828800" algn="l" defTabSz="708025" rtl="0" fontAlgn="base">
        <a:spcBef>
          <a:spcPct val="0"/>
        </a:spcBef>
        <a:spcAft>
          <a:spcPct val="0"/>
        </a:spcAft>
        <a:defRPr sz="4300">
          <a:solidFill>
            <a:srgbClr val="CDCDCD"/>
          </a:solidFill>
          <a:latin typeface="Arial" charset="0"/>
        </a:defRPr>
      </a:lvl9pPr>
    </p:titleStyle>
    <p:bodyStyle>
      <a:lvl1pPr marL="265113" indent="-265113" algn="l" defTabSz="708025" rtl="0" eaLnBrk="0" fontAlgn="base" hangingPunct="0">
        <a:spcBef>
          <a:spcPct val="20000"/>
        </a:spcBef>
        <a:spcAft>
          <a:spcPct val="0"/>
        </a:spcAft>
        <a:buClr>
          <a:srgbClr val="CDCDCD"/>
        </a:buClr>
        <a:buChar char="•"/>
        <a:defRPr sz="2500">
          <a:solidFill>
            <a:srgbClr val="FFFFFF"/>
          </a:solidFill>
          <a:latin typeface="+mn-lt"/>
          <a:ea typeface="+mn-ea"/>
          <a:cs typeface="+mn-cs"/>
        </a:defRPr>
      </a:lvl1pPr>
      <a:lvl2pPr marL="574675" indent="-220663" algn="l" defTabSz="708025" rtl="0" eaLnBrk="0" fontAlgn="base" hangingPunct="0">
        <a:spcBef>
          <a:spcPct val="20000"/>
        </a:spcBef>
        <a:spcAft>
          <a:spcPct val="0"/>
        </a:spcAft>
        <a:buClr>
          <a:srgbClr val="CDCDCD"/>
        </a:buClr>
        <a:buChar char="–"/>
        <a:defRPr sz="2500">
          <a:solidFill>
            <a:srgbClr val="FFFFFF"/>
          </a:solidFill>
          <a:latin typeface="+mn-lt"/>
        </a:defRPr>
      </a:lvl2pPr>
      <a:lvl3pPr marL="882650" indent="-174625" algn="l" defTabSz="708025" rtl="0" eaLnBrk="0" fontAlgn="base" hangingPunct="0">
        <a:spcBef>
          <a:spcPct val="20000"/>
        </a:spcBef>
        <a:spcAft>
          <a:spcPct val="0"/>
        </a:spcAft>
        <a:buClr>
          <a:srgbClr val="CDCDCD"/>
        </a:buClr>
        <a:buChar char="•"/>
        <a:defRPr sz="2500">
          <a:solidFill>
            <a:srgbClr val="FFFFFF"/>
          </a:solidFill>
          <a:latin typeface="+mn-lt"/>
        </a:defRPr>
      </a:lvl3pPr>
      <a:lvl4pPr marL="1236663" indent="-176213" algn="l" defTabSz="708025" rtl="0" eaLnBrk="0" fontAlgn="base" hangingPunct="0">
        <a:spcBef>
          <a:spcPct val="20000"/>
        </a:spcBef>
        <a:spcAft>
          <a:spcPct val="0"/>
        </a:spcAft>
        <a:buClr>
          <a:srgbClr val="CDCDCD"/>
        </a:buClr>
        <a:buChar char="–"/>
        <a:defRPr sz="2500">
          <a:solidFill>
            <a:srgbClr val="FFFFFF"/>
          </a:solidFill>
          <a:latin typeface="+mn-lt"/>
        </a:defRPr>
      </a:lvl4pPr>
      <a:lvl5pPr marL="1587500" indent="-176213" algn="l" defTabSz="708025" rtl="0" eaLnBrk="0" fontAlgn="base" hangingPunct="0">
        <a:spcBef>
          <a:spcPct val="20000"/>
        </a:spcBef>
        <a:spcAft>
          <a:spcPct val="0"/>
        </a:spcAft>
        <a:buClr>
          <a:srgbClr val="CDCDCD"/>
        </a:buClr>
        <a:buChar char="»"/>
        <a:defRPr>
          <a:solidFill>
            <a:srgbClr val="FFFFFF"/>
          </a:solidFill>
          <a:latin typeface="+mn-lt"/>
        </a:defRPr>
      </a:lvl5pPr>
      <a:lvl6pPr marL="2044700" indent="-176213" algn="l" defTabSz="708025" rtl="0" fontAlgn="base">
        <a:spcBef>
          <a:spcPct val="20000"/>
        </a:spcBef>
        <a:spcAft>
          <a:spcPct val="0"/>
        </a:spcAft>
        <a:buClr>
          <a:srgbClr val="CDCDCD"/>
        </a:buClr>
        <a:buChar char="»"/>
        <a:defRPr>
          <a:solidFill>
            <a:srgbClr val="FFFFFF"/>
          </a:solidFill>
          <a:latin typeface="+mn-lt"/>
        </a:defRPr>
      </a:lvl6pPr>
      <a:lvl7pPr marL="2501900" indent="-176213" algn="l" defTabSz="708025" rtl="0" fontAlgn="base">
        <a:spcBef>
          <a:spcPct val="20000"/>
        </a:spcBef>
        <a:spcAft>
          <a:spcPct val="0"/>
        </a:spcAft>
        <a:buClr>
          <a:srgbClr val="CDCDCD"/>
        </a:buClr>
        <a:buChar char="»"/>
        <a:defRPr>
          <a:solidFill>
            <a:srgbClr val="FFFFFF"/>
          </a:solidFill>
          <a:latin typeface="+mn-lt"/>
        </a:defRPr>
      </a:lvl7pPr>
      <a:lvl8pPr marL="2959100" indent="-176213" algn="l" defTabSz="708025" rtl="0" fontAlgn="base">
        <a:spcBef>
          <a:spcPct val="20000"/>
        </a:spcBef>
        <a:spcAft>
          <a:spcPct val="0"/>
        </a:spcAft>
        <a:buClr>
          <a:srgbClr val="CDCDCD"/>
        </a:buClr>
        <a:buChar char="»"/>
        <a:defRPr>
          <a:solidFill>
            <a:srgbClr val="FFFFFF"/>
          </a:solidFill>
          <a:latin typeface="+mn-lt"/>
        </a:defRPr>
      </a:lvl8pPr>
      <a:lvl9pPr marL="3416300" indent="-176213" algn="l" defTabSz="708025" rtl="0" fontAlgn="base">
        <a:spcBef>
          <a:spcPct val="20000"/>
        </a:spcBef>
        <a:spcAft>
          <a:spcPct val="0"/>
        </a:spcAft>
        <a:buClr>
          <a:srgbClr val="CDCDCD"/>
        </a:buClr>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346075" y="2478088"/>
            <a:ext cx="8226425" cy="739775"/>
          </a:xfrm>
          <a:prstGeom prst="rect">
            <a:avLst/>
          </a:prstGeom>
          <a:noFill/>
          <a:ln w="9525">
            <a:noFill/>
            <a:miter lim="800000"/>
            <a:headEnd/>
            <a:tailEnd/>
          </a:ln>
        </p:spPr>
        <p:txBody>
          <a:bodyPr vert="horz" wrap="square" lIns="70485" tIns="35242" rIns="70485" bIns="35242" numCol="1" anchor="ctr" anchorCtr="0" compatLnSpc="1">
            <a:prstTxWarp prst="textNoShape">
              <a:avLst/>
            </a:prstTxWarp>
            <a:spAutoFit/>
          </a:bodyPr>
          <a:lstStyle/>
          <a:p>
            <a:pPr lvl="0"/>
            <a:r>
              <a:rPr lang="en-GB" smtClean="0"/>
              <a:t>Divider title in white - Arial 50pt</a:t>
            </a:r>
          </a:p>
        </p:txBody>
      </p:sp>
      <p:sp>
        <p:nvSpPr>
          <p:cNvPr id="123907" name="Rectangle 3"/>
          <p:cNvSpPr>
            <a:spLocks noGrp="1" noChangeArrowheads="1"/>
          </p:cNvSpPr>
          <p:nvPr>
            <p:ph type="body" idx="1"/>
          </p:nvPr>
        </p:nvSpPr>
        <p:spPr bwMode="auto">
          <a:xfrm>
            <a:off x="346075" y="3690938"/>
            <a:ext cx="8226425" cy="344487"/>
          </a:xfrm>
          <a:prstGeom prst="rect">
            <a:avLst/>
          </a:prstGeom>
          <a:noFill/>
          <a:ln w="9525">
            <a:noFill/>
            <a:miter lim="800000"/>
            <a:headEnd/>
            <a:tailEnd/>
          </a:ln>
        </p:spPr>
        <p:txBody>
          <a:bodyPr vert="horz" wrap="square" lIns="70485" tIns="35242" rIns="70485" bIns="35242" numCol="1" anchor="t" anchorCtr="0" compatLnSpc="1">
            <a:prstTxWarp prst="textNoShape">
              <a:avLst/>
            </a:prstTxWarp>
            <a:spAutoFit/>
          </a:bodyPr>
          <a:lstStyle/>
          <a:p>
            <a:pPr lvl="0"/>
            <a:r>
              <a:rPr lang="en-GB" smtClean="0"/>
              <a:t>Subheading in white - Arial 20pt</a:t>
            </a:r>
          </a:p>
        </p:txBody>
      </p:sp>
      <p:sp>
        <p:nvSpPr>
          <p:cNvPr id="11366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485" tIns="35242" rIns="70485" bIns="35242"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13669"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485" tIns="35242" rIns="70485" bIns="35242" numCol="1" anchor="t" anchorCtr="0" compatLnSpc="1">
            <a:prstTxWarp prst="textNoShape">
              <a:avLst/>
            </a:prstTxWarp>
          </a:bodyPr>
          <a:lstStyle>
            <a:lvl1pPr algn="r">
              <a:defRPr sz="1000">
                <a:solidFill>
                  <a:schemeClr val="tx1"/>
                </a:solidFill>
              </a:defRPr>
            </a:lvl1pPr>
          </a:lstStyle>
          <a:p>
            <a:pPr>
              <a:defRPr/>
            </a:pPr>
            <a:fld id="{78F38CDA-849C-41A1-B188-B4FA21E17F4D}" type="slidenum">
              <a:rPr lang="en-GB"/>
              <a:pPr>
                <a:defRPr/>
              </a:pPr>
              <a:t>‹#›</a:t>
            </a:fld>
            <a:endParaRPr lang="en-GB"/>
          </a:p>
        </p:txBody>
      </p:sp>
      <p:pic>
        <p:nvPicPr>
          <p:cNvPr id="123910" name="Picture 6" descr="OUBSPowerPoint18mmShield"/>
          <p:cNvPicPr>
            <a:picLocks noChangeAspect="1" noChangeArrowheads="1"/>
          </p:cNvPicPr>
          <p:nvPr/>
        </p:nvPicPr>
        <p:blipFill>
          <a:blip r:embed="rId13"/>
          <a:srcRect/>
          <a:stretch>
            <a:fillRect/>
          </a:stretch>
        </p:blipFill>
        <p:spPr bwMode="auto">
          <a:xfrm>
            <a:off x="8242300" y="360363"/>
            <a:ext cx="566738"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defTabSz="708025" rtl="0" eaLnBrk="0" fontAlgn="base" hangingPunct="0">
        <a:spcBef>
          <a:spcPct val="0"/>
        </a:spcBef>
        <a:spcAft>
          <a:spcPct val="0"/>
        </a:spcAft>
        <a:defRPr sz="4400">
          <a:solidFill>
            <a:srgbClr val="FFFFFF"/>
          </a:solidFill>
          <a:latin typeface="+mj-lt"/>
          <a:ea typeface="+mj-ea"/>
          <a:cs typeface="+mj-cs"/>
        </a:defRPr>
      </a:lvl1pPr>
      <a:lvl2pPr algn="l" defTabSz="708025" rtl="0" eaLnBrk="0" fontAlgn="base" hangingPunct="0">
        <a:spcBef>
          <a:spcPct val="0"/>
        </a:spcBef>
        <a:spcAft>
          <a:spcPct val="0"/>
        </a:spcAft>
        <a:defRPr sz="4400">
          <a:solidFill>
            <a:srgbClr val="FFFFFF"/>
          </a:solidFill>
          <a:latin typeface="Arial" charset="0"/>
        </a:defRPr>
      </a:lvl2pPr>
      <a:lvl3pPr algn="l" defTabSz="708025" rtl="0" eaLnBrk="0" fontAlgn="base" hangingPunct="0">
        <a:spcBef>
          <a:spcPct val="0"/>
        </a:spcBef>
        <a:spcAft>
          <a:spcPct val="0"/>
        </a:spcAft>
        <a:defRPr sz="4400">
          <a:solidFill>
            <a:srgbClr val="FFFFFF"/>
          </a:solidFill>
          <a:latin typeface="Arial" charset="0"/>
        </a:defRPr>
      </a:lvl3pPr>
      <a:lvl4pPr algn="l" defTabSz="708025" rtl="0" eaLnBrk="0" fontAlgn="base" hangingPunct="0">
        <a:spcBef>
          <a:spcPct val="0"/>
        </a:spcBef>
        <a:spcAft>
          <a:spcPct val="0"/>
        </a:spcAft>
        <a:defRPr sz="4400">
          <a:solidFill>
            <a:srgbClr val="FFFFFF"/>
          </a:solidFill>
          <a:latin typeface="Arial" charset="0"/>
        </a:defRPr>
      </a:lvl4pPr>
      <a:lvl5pPr algn="l" defTabSz="708025" rtl="0" eaLnBrk="0" fontAlgn="base" hangingPunct="0">
        <a:spcBef>
          <a:spcPct val="0"/>
        </a:spcBef>
        <a:spcAft>
          <a:spcPct val="0"/>
        </a:spcAft>
        <a:defRPr sz="4400">
          <a:solidFill>
            <a:srgbClr val="FFFFFF"/>
          </a:solidFill>
          <a:latin typeface="Arial" charset="0"/>
        </a:defRPr>
      </a:lvl5pPr>
      <a:lvl6pPr marL="457200" algn="l" defTabSz="708025" rtl="0" fontAlgn="base">
        <a:spcBef>
          <a:spcPct val="0"/>
        </a:spcBef>
        <a:spcAft>
          <a:spcPct val="0"/>
        </a:spcAft>
        <a:defRPr sz="4400">
          <a:solidFill>
            <a:srgbClr val="FFFFFF"/>
          </a:solidFill>
          <a:latin typeface="Arial" charset="0"/>
        </a:defRPr>
      </a:lvl6pPr>
      <a:lvl7pPr marL="914400" algn="l" defTabSz="708025" rtl="0" fontAlgn="base">
        <a:spcBef>
          <a:spcPct val="0"/>
        </a:spcBef>
        <a:spcAft>
          <a:spcPct val="0"/>
        </a:spcAft>
        <a:defRPr sz="4400">
          <a:solidFill>
            <a:srgbClr val="FFFFFF"/>
          </a:solidFill>
          <a:latin typeface="Arial" charset="0"/>
        </a:defRPr>
      </a:lvl7pPr>
      <a:lvl8pPr marL="1371600" algn="l" defTabSz="708025" rtl="0" fontAlgn="base">
        <a:spcBef>
          <a:spcPct val="0"/>
        </a:spcBef>
        <a:spcAft>
          <a:spcPct val="0"/>
        </a:spcAft>
        <a:defRPr sz="4400">
          <a:solidFill>
            <a:srgbClr val="FFFFFF"/>
          </a:solidFill>
          <a:latin typeface="Arial" charset="0"/>
        </a:defRPr>
      </a:lvl8pPr>
      <a:lvl9pPr marL="1828800" algn="l" defTabSz="708025" rtl="0" fontAlgn="base">
        <a:spcBef>
          <a:spcPct val="0"/>
        </a:spcBef>
        <a:spcAft>
          <a:spcPct val="0"/>
        </a:spcAft>
        <a:defRPr sz="4400">
          <a:solidFill>
            <a:srgbClr val="FFFFFF"/>
          </a:solidFill>
          <a:latin typeface="Arial" charset="0"/>
        </a:defRPr>
      </a:lvl9pPr>
    </p:titleStyle>
    <p:bodyStyle>
      <a:lvl1pPr marL="265113" indent="-265113" algn="l" defTabSz="708025" rtl="0" eaLnBrk="0" fontAlgn="base" hangingPunct="0">
        <a:spcBef>
          <a:spcPct val="20000"/>
        </a:spcBef>
        <a:spcAft>
          <a:spcPct val="0"/>
        </a:spcAft>
        <a:buClr>
          <a:srgbClr val="9FAA00"/>
        </a:buClr>
        <a:defRPr>
          <a:solidFill>
            <a:srgbClr val="FFFFFF"/>
          </a:solidFill>
          <a:latin typeface="+mn-lt"/>
          <a:ea typeface="+mn-ea"/>
          <a:cs typeface="+mn-cs"/>
        </a:defRPr>
      </a:lvl1pPr>
      <a:lvl2pPr marL="574675" indent="-220663" algn="l" defTabSz="708025" rtl="0" eaLnBrk="0" fontAlgn="base" hangingPunct="0">
        <a:spcBef>
          <a:spcPct val="20000"/>
        </a:spcBef>
        <a:spcAft>
          <a:spcPct val="0"/>
        </a:spcAft>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346075" y="1606550"/>
            <a:ext cx="8226425" cy="725488"/>
          </a:xfrm>
          <a:prstGeom prst="rect">
            <a:avLst/>
          </a:prstGeom>
          <a:noFill/>
          <a:ln w="9525">
            <a:noFill/>
            <a:miter lim="800000"/>
            <a:headEnd/>
            <a:tailEnd/>
          </a:ln>
        </p:spPr>
        <p:txBody>
          <a:bodyPr vert="horz" wrap="square" lIns="70523" tIns="35261" rIns="70523" bIns="35261" numCol="1" anchor="ctr" anchorCtr="0" compatLnSpc="1">
            <a:prstTxWarp prst="textNoShape">
              <a:avLst/>
            </a:prstTxWarp>
            <a:spAutoFit/>
          </a:bodyPr>
          <a:lstStyle/>
          <a:p>
            <a:pPr lvl="0"/>
            <a:r>
              <a:rPr lang="en-GB" smtClean="0"/>
              <a:t>Title in colour - Arial 48pt</a:t>
            </a:r>
          </a:p>
        </p:txBody>
      </p:sp>
      <p:sp>
        <p:nvSpPr>
          <p:cNvPr id="136195"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23" tIns="35261" rIns="70523" bIns="35261"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11981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19813"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r">
              <a:defRPr sz="1000">
                <a:solidFill>
                  <a:schemeClr val="tx1"/>
                </a:solidFill>
              </a:defRPr>
            </a:lvl1pPr>
          </a:lstStyle>
          <a:p>
            <a:pPr>
              <a:defRPr/>
            </a:pPr>
            <a:fld id="{F8E170A5-D08C-4543-9258-8AB4270F11EB}" type="slidenum">
              <a:rPr lang="en-GB"/>
              <a:pPr>
                <a:defRPr/>
              </a:pPr>
              <a:t>‹#›</a:t>
            </a:fld>
            <a:endParaRPr lang="en-GB"/>
          </a:p>
        </p:txBody>
      </p:sp>
      <p:pic>
        <p:nvPicPr>
          <p:cNvPr id="136198" name="Picture 6" descr="OUBSPowerPoint18mmShield"/>
          <p:cNvPicPr>
            <a:picLocks noChangeAspect="1" noChangeArrowheads="1"/>
          </p:cNvPicPr>
          <p:nvPr/>
        </p:nvPicPr>
        <p:blipFill>
          <a:blip r:embed="rId13"/>
          <a:srcRect/>
          <a:stretch>
            <a:fillRect/>
          </a:stretch>
        </p:blipFill>
        <p:spPr bwMode="auto">
          <a:xfrm>
            <a:off x="8304213" y="360363"/>
            <a:ext cx="568325"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1"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defTabSz="708025" rtl="0" eaLnBrk="0" fontAlgn="base" hangingPunct="0">
        <a:spcBef>
          <a:spcPct val="0"/>
        </a:spcBef>
        <a:spcAft>
          <a:spcPct val="0"/>
        </a:spcAft>
        <a:defRPr sz="4300">
          <a:solidFill>
            <a:srgbClr val="CDCDCD"/>
          </a:solidFill>
          <a:latin typeface="+mj-lt"/>
          <a:ea typeface="+mj-ea"/>
          <a:cs typeface="+mj-cs"/>
        </a:defRPr>
      </a:lvl1pPr>
      <a:lvl2pPr algn="l" defTabSz="708025" rtl="0" eaLnBrk="0" fontAlgn="base" hangingPunct="0">
        <a:spcBef>
          <a:spcPct val="0"/>
        </a:spcBef>
        <a:spcAft>
          <a:spcPct val="0"/>
        </a:spcAft>
        <a:defRPr sz="4300">
          <a:solidFill>
            <a:srgbClr val="CDCDCD"/>
          </a:solidFill>
          <a:latin typeface="Arial" charset="0"/>
        </a:defRPr>
      </a:lvl2pPr>
      <a:lvl3pPr algn="l" defTabSz="708025" rtl="0" eaLnBrk="0" fontAlgn="base" hangingPunct="0">
        <a:spcBef>
          <a:spcPct val="0"/>
        </a:spcBef>
        <a:spcAft>
          <a:spcPct val="0"/>
        </a:spcAft>
        <a:defRPr sz="4300">
          <a:solidFill>
            <a:srgbClr val="CDCDCD"/>
          </a:solidFill>
          <a:latin typeface="Arial" charset="0"/>
        </a:defRPr>
      </a:lvl3pPr>
      <a:lvl4pPr algn="l" defTabSz="708025" rtl="0" eaLnBrk="0" fontAlgn="base" hangingPunct="0">
        <a:spcBef>
          <a:spcPct val="0"/>
        </a:spcBef>
        <a:spcAft>
          <a:spcPct val="0"/>
        </a:spcAft>
        <a:defRPr sz="4300">
          <a:solidFill>
            <a:srgbClr val="CDCDCD"/>
          </a:solidFill>
          <a:latin typeface="Arial" charset="0"/>
        </a:defRPr>
      </a:lvl4pPr>
      <a:lvl5pPr algn="l" defTabSz="708025" rtl="0" eaLnBrk="0" fontAlgn="base" hangingPunct="0">
        <a:spcBef>
          <a:spcPct val="0"/>
        </a:spcBef>
        <a:spcAft>
          <a:spcPct val="0"/>
        </a:spcAft>
        <a:defRPr sz="4300">
          <a:solidFill>
            <a:srgbClr val="CDCDCD"/>
          </a:solidFill>
          <a:latin typeface="Arial" charset="0"/>
        </a:defRPr>
      </a:lvl5pPr>
      <a:lvl6pPr marL="457200" algn="l" defTabSz="708025" rtl="0" fontAlgn="base">
        <a:spcBef>
          <a:spcPct val="0"/>
        </a:spcBef>
        <a:spcAft>
          <a:spcPct val="0"/>
        </a:spcAft>
        <a:defRPr sz="4300">
          <a:solidFill>
            <a:srgbClr val="CDCDCD"/>
          </a:solidFill>
          <a:latin typeface="Arial" charset="0"/>
        </a:defRPr>
      </a:lvl6pPr>
      <a:lvl7pPr marL="914400" algn="l" defTabSz="708025" rtl="0" fontAlgn="base">
        <a:spcBef>
          <a:spcPct val="0"/>
        </a:spcBef>
        <a:spcAft>
          <a:spcPct val="0"/>
        </a:spcAft>
        <a:defRPr sz="4300">
          <a:solidFill>
            <a:srgbClr val="CDCDCD"/>
          </a:solidFill>
          <a:latin typeface="Arial" charset="0"/>
        </a:defRPr>
      </a:lvl7pPr>
      <a:lvl8pPr marL="1371600" algn="l" defTabSz="708025" rtl="0" fontAlgn="base">
        <a:spcBef>
          <a:spcPct val="0"/>
        </a:spcBef>
        <a:spcAft>
          <a:spcPct val="0"/>
        </a:spcAft>
        <a:defRPr sz="4300">
          <a:solidFill>
            <a:srgbClr val="CDCDCD"/>
          </a:solidFill>
          <a:latin typeface="Arial" charset="0"/>
        </a:defRPr>
      </a:lvl8pPr>
      <a:lvl9pPr marL="1828800" algn="l" defTabSz="708025" rtl="0" fontAlgn="base">
        <a:spcBef>
          <a:spcPct val="0"/>
        </a:spcBef>
        <a:spcAft>
          <a:spcPct val="0"/>
        </a:spcAft>
        <a:defRPr sz="4300">
          <a:solidFill>
            <a:srgbClr val="CDCDCD"/>
          </a:solidFill>
          <a:latin typeface="Arial" charset="0"/>
        </a:defRPr>
      </a:lvl9pPr>
    </p:titleStyle>
    <p:bodyStyle>
      <a:lvl1pPr marL="265113" indent="-265113" algn="l" defTabSz="708025" rtl="0" eaLnBrk="0" fontAlgn="base" hangingPunct="0">
        <a:spcBef>
          <a:spcPct val="20000"/>
        </a:spcBef>
        <a:spcAft>
          <a:spcPct val="0"/>
        </a:spcAft>
        <a:buClr>
          <a:srgbClr val="CDCDCD"/>
        </a:buClr>
        <a:buChar char="•"/>
        <a:defRPr sz="2500">
          <a:solidFill>
            <a:srgbClr val="FFFFFF"/>
          </a:solidFill>
          <a:latin typeface="+mn-lt"/>
          <a:ea typeface="+mn-ea"/>
          <a:cs typeface="+mn-cs"/>
        </a:defRPr>
      </a:lvl1pPr>
      <a:lvl2pPr marL="574675" indent="-220663" algn="l" defTabSz="708025" rtl="0" eaLnBrk="0" fontAlgn="base" hangingPunct="0">
        <a:spcBef>
          <a:spcPct val="20000"/>
        </a:spcBef>
        <a:spcAft>
          <a:spcPct val="0"/>
        </a:spcAft>
        <a:buClr>
          <a:srgbClr val="CDCDCD"/>
        </a:buClr>
        <a:buChar char="–"/>
        <a:defRPr sz="2500">
          <a:solidFill>
            <a:srgbClr val="FFFFFF"/>
          </a:solidFill>
          <a:latin typeface="+mn-lt"/>
        </a:defRPr>
      </a:lvl2pPr>
      <a:lvl3pPr marL="882650" indent="-174625" algn="l" defTabSz="708025" rtl="0" eaLnBrk="0" fontAlgn="base" hangingPunct="0">
        <a:spcBef>
          <a:spcPct val="20000"/>
        </a:spcBef>
        <a:spcAft>
          <a:spcPct val="0"/>
        </a:spcAft>
        <a:buClr>
          <a:srgbClr val="CDCDCD"/>
        </a:buClr>
        <a:buChar char="•"/>
        <a:defRPr sz="2500">
          <a:solidFill>
            <a:srgbClr val="FFFFFF"/>
          </a:solidFill>
          <a:latin typeface="+mn-lt"/>
        </a:defRPr>
      </a:lvl3pPr>
      <a:lvl4pPr marL="1236663" indent="-176213" algn="l" defTabSz="708025" rtl="0" eaLnBrk="0" fontAlgn="base" hangingPunct="0">
        <a:spcBef>
          <a:spcPct val="20000"/>
        </a:spcBef>
        <a:spcAft>
          <a:spcPct val="0"/>
        </a:spcAft>
        <a:buClr>
          <a:srgbClr val="CDCDCD"/>
        </a:buClr>
        <a:buChar char="–"/>
        <a:defRPr sz="2500">
          <a:solidFill>
            <a:srgbClr val="FFFFFF"/>
          </a:solidFill>
          <a:latin typeface="+mn-lt"/>
        </a:defRPr>
      </a:lvl4pPr>
      <a:lvl5pPr marL="1587500" indent="-176213" algn="l" defTabSz="708025" rtl="0" eaLnBrk="0" fontAlgn="base" hangingPunct="0">
        <a:spcBef>
          <a:spcPct val="20000"/>
        </a:spcBef>
        <a:spcAft>
          <a:spcPct val="0"/>
        </a:spcAft>
        <a:buClr>
          <a:srgbClr val="CDCDCD"/>
        </a:buClr>
        <a:buChar char="»"/>
        <a:defRPr>
          <a:solidFill>
            <a:srgbClr val="FFFFFF"/>
          </a:solidFill>
          <a:latin typeface="+mn-lt"/>
        </a:defRPr>
      </a:lvl5pPr>
      <a:lvl6pPr marL="2044700" indent="-176213" algn="l" defTabSz="708025" rtl="0" fontAlgn="base">
        <a:spcBef>
          <a:spcPct val="20000"/>
        </a:spcBef>
        <a:spcAft>
          <a:spcPct val="0"/>
        </a:spcAft>
        <a:buClr>
          <a:srgbClr val="CDCDCD"/>
        </a:buClr>
        <a:buChar char="»"/>
        <a:defRPr>
          <a:solidFill>
            <a:srgbClr val="FFFFFF"/>
          </a:solidFill>
          <a:latin typeface="+mn-lt"/>
        </a:defRPr>
      </a:lvl6pPr>
      <a:lvl7pPr marL="2501900" indent="-176213" algn="l" defTabSz="708025" rtl="0" fontAlgn="base">
        <a:spcBef>
          <a:spcPct val="20000"/>
        </a:spcBef>
        <a:spcAft>
          <a:spcPct val="0"/>
        </a:spcAft>
        <a:buClr>
          <a:srgbClr val="CDCDCD"/>
        </a:buClr>
        <a:buChar char="»"/>
        <a:defRPr>
          <a:solidFill>
            <a:srgbClr val="FFFFFF"/>
          </a:solidFill>
          <a:latin typeface="+mn-lt"/>
        </a:defRPr>
      </a:lvl7pPr>
      <a:lvl8pPr marL="2959100" indent="-176213" algn="l" defTabSz="708025" rtl="0" fontAlgn="base">
        <a:spcBef>
          <a:spcPct val="20000"/>
        </a:spcBef>
        <a:spcAft>
          <a:spcPct val="0"/>
        </a:spcAft>
        <a:buClr>
          <a:srgbClr val="CDCDCD"/>
        </a:buClr>
        <a:buChar char="»"/>
        <a:defRPr>
          <a:solidFill>
            <a:srgbClr val="FFFFFF"/>
          </a:solidFill>
          <a:latin typeface="+mn-lt"/>
        </a:defRPr>
      </a:lvl8pPr>
      <a:lvl9pPr marL="3416300" indent="-176213" algn="l" defTabSz="708025" rtl="0" fontAlgn="base">
        <a:spcBef>
          <a:spcPct val="20000"/>
        </a:spcBef>
        <a:spcAft>
          <a:spcPct val="0"/>
        </a:spcAft>
        <a:buClr>
          <a:srgbClr val="CDCDCD"/>
        </a:buClr>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6E057D"/>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346075" y="1606550"/>
            <a:ext cx="8226425" cy="725488"/>
          </a:xfrm>
          <a:prstGeom prst="rect">
            <a:avLst/>
          </a:prstGeom>
          <a:noFill/>
          <a:ln w="9525">
            <a:noFill/>
            <a:miter lim="800000"/>
            <a:headEnd/>
            <a:tailEnd/>
          </a:ln>
        </p:spPr>
        <p:txBody>
          <a:bodyPr vert="horz" wrap="square" lIns="70513" tIns="35256" rIns="70513" bIns="35256" numCol="1" anchor="ctr" anchorCtr="0" compatLnSpc="1">
            <a:prstTxWarp prst="textNoShape">
              <a:avLst/>
            </a:prstTxWarp>
            <a:spAutoFit/>
          </a:bodyPr>
          <a:lstStyle/>
          <a:p>
            <a:pPr lvl="0"/>
            <a:r>
              <a:rPr lang="en-GB" smtClean="0"/>
              <a:t>Title in colour - Arial 48pt</a:t>
            </a:r>
          </a:p>
        </p:txBody>
      </p:sp>
      <p:sp>
        <p:nvSpPr>
          <p:cNvPr id="148483"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13" tIns="35256" rIns="70513" bIns="35256"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12186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13" tIns="35256" rIns="70513" bIns="35256"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21861"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13" tIns="35256" rIns="70513" bIns="35256" numCol="1" anchor="t" anchorCtr="0" compatLnSpc="1">
            <a:prstTxWarp prst="textNoShape">
              <a:avLst/>
            </a:prstTxWarp>
          </a:bodyPr>
          <a:lstStyle>
            <a:lvl1pPr algn="r">
              <a:defRPr sz="1000">
                <a:solidFill>
                  <a:schemeClr val="tx1"/>
                </a:solidFill>
              </a:defRPr>
            </a:lvl1pPr>
          </a:lstStyle>
          <a:p>
            <a:pPr>
              <a:defRPr/>
            </a:pPr>
            <a:fld id="{905CEE31-8A02-4466-9DF5-9256BCDF44AA}" type="slidenum">
              <a:rPr lang="en-GB"/>
              <a:pPr>
                <a:defRPr/>
              </a:pPr>
              <a:t>‹#›</a:t>
            </a:fld>
            <a:endParaRPr lang="en-GB"/>
          </a:p>
        </p:txBody>
      </p:sp>
      <p:pic>
        <p:nvPicPr>
          <p:cNvPr id="148486" name="Picture 6" descr="OUBSPowerPoint18mmShield"/>
          <p:cNvPicPr>
            <a:picLocks noChangeAspect="1" noChangeArrowheads="1"/>
          </p:cNvPicPr>
          <p:nvPr/>
        </p:nvPicPr>
        <p:blipFill>
          <a:blip r:embed="rId13"/>
          <a:srcRect/>
          <a:stretch>
            <a:fillRect/>
          </a:stretch>
        </p:blipFill>
        <p:spPr bwMode="auto">
          <a:xfrm>
            <a:off x="8242300" y="360363"/>
            <a:ext cx="566738"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hdr="0" ftr="0" dt="0"/>
  <p:txStyles>
    <p:titleStyle>
      <a:lvl1pPr algn="l" defTabSz="708025" rtl="0" eaLnBrk="0" fontAlgn="base" hangingPunct="0">
        <a:spcBef>
          <a:spcPct val="0"/>
        </a:spcBef>
        <a:spcAft>
          <a:spcPct val="0"/>
        </a:spcAft>
        <a:defRPr sz="4300">
          <a:solidFill>
            <a:srgbClr val="CDCDCD"/>
          </a:solidFill>
          <a:latin typeface="+mj-lt"/>
          <a:ea typeface="+mj-ea"/>
          <a:cs typeface="+mj-cs"/>
        </a:defRPr>
      </a:lvl1pPr>
      <a:lvl2pPr algn="l" defTabSz="708025" rtl="0" eaLnBrk="0" fontAlgn="base" hangingPunct="0">
        <a:spcBef>
          <a:spcPct val="0"/>
        </a:spcBef>
        <a:spcAft>
          <a:spcPct val="0"/>
        </a:spcAft>
        <a:defRPr sz="4300">
          <a:solidFill>
            <a:srgbClr val="CDCDCD"/>
          </a:solidFill>
          <a:latin typeface="Arial" charset="0"/>
        </a:defRPr>
      </a:lvl2pPr>
      <a:lvl3pPr algn="l" defTabSz="708025" rtl="0" eaLnBrk="0" fontAlgn="base" hangingPunct="0">
        <a:spcBef>
          <a:spcPct val="0"/>
        </a:spcBef>
        <a:spcAft>
          <a:spcPct val="0"/>
        </a:spcAft>
        <a:defRPr sz="4300">
          <a:solidFill>
            <a:srgbClr val="CDCDCD"/>
          </a:solidFill>
          <a:latin typeface="Arial" charset="0"/>
        </a:defRPr>
      </a:lvl3pPr>
      <a:lvl4pPr algn="l" defTabSz="708025" rtl="0" eaLnBrk="0" fontAlgn="base" hangingPunct="0">
        <a:spcBef>
          <a:spcPct val="0"/>
        </a:spcBef>
        <a:spcAft>
          <a:spcPct val="0"/>
        </a:spcAft>
        <a:defRPr sz="4300">
          <a:solidFill>
            <a:srgbClr val="CDCDCD"/>
          </a:solidFill>
          <a:latin typeface="Arial" charset="0"/>
        </a:defRPr>
      </a:lvl4pPr>
      <a:lvl5pPr algn="l" defTabSz="708025" rtl="0" eaLnBrk="0" fontAlgn="base" hangingPunct="0">
        <a:spcBef>
          <a:spcPct val="0"/>
        </a:spcBef>
        <a:spcAft>
          <a:spcPct val="0"/>
        </a:spcAft>
        <a:defRPr sz="4300">
          <a:solidFill>
            <a:srgbClr val="CDCDCD"/>
          </a:solidFill>
          <a:latin typeface="Arial" charset="0"/>
        </a:defRPr>
      </a:lvl5pPr>
      <a:lvl6pPr marL="457200" algn="l" defTabSz="708025" rtl="0" fontAlgn="base">
        <a:spcBef>
          <a:spcPct val="0"/>
        </a:spcBef>
        <a:spcAft>
          <a:spcPct val="0"/>
        </a:spcAft>
        <a:defRPr sz="4300">
          <a:solidFill>
            <a:srgbClr val="CDCDCD"/>
          </a:solidFill>
          <a:latin typeface="Arial" charset="0"/>
        </a:defRPr>
      </a:lvl6pPr>
      <a:lvl7pPr marL="914400" algn="l" defTabSz="708025" rtl="0" fontAlgn="base">
        <a:spcBef>
          <a:spcPct val="0"/>
        </a:spcBef>
        <a:spcAft>
          <a:spcPct val="0"/>
        </a:spcAft>
        <a:defRPr sz="4300">
          <a:solidFill>
            <a:srgbClr val="CDCDCD"/>
          </a:solidFill>
          <a:latin typeface="Arial" charset="0"/>
        </a:defRPr>
      </a:lvl7pPr>
      <a:lvl8pPr marL="1371600" algn="l" defTabSz="708025" rtl="0" fontAlgn="base">
        <a:spcBef>
          <a:spcPct val="0"/>
        </a:spcBef>
        <a:spcAft>
          <a:spcPct val="0"/>
        </a:spcAft>
        <a:defRPr sz="4300">
          <a:solidFill>
            <a:srgbClr val="CDCDCD"/>
          </a:solidFill>
          <a:latin typeface="Arial" charset="0"/>
        </a:defRPr>
      </a:lvl8pPr>
      <a:lvl9pPr marL="1828800" algn="l" defTabSz="708025" rtl="0" fontAlgn="base">
        <a:spcBef>
          <a:spcPct val="0"/>
        </a:spcBef>
        <a:spcAft>
          <a:spcPct val="0"/>
        </a:spcAft>
        <a:defRPr sz="4300">
          <a:solidFill>
            <a:srgbClr val="CDCDCD"/>
          </a:solidFill>
          <a:latin typeface="Arial" charset="0"/>
        </a:defRPr>
      </a:lvl9pPr>
    </p:titleStyle>
    <p:bodyStyle>
      <a:lvl1pPr marL="265113" indent="-265113" algn="l" defTabSz="708025" rtl="0" eaLnBrk="0" fontAlgn="base" hangingPunct="0">
        <a:spcBef>
          <a:spcPct val="20000"/>
        </a:spcBef>
        <a:spcAft>
          <a:spcPct val="0"/>
        </a:spcAft>
        <a:buClr>
          <a:srgbClr val="CDCDCD"/>
        </a:buClr>
        <a:buChar char="•"/>
        <a:defRPr sz="2500">
          <a:solidFill>
            <a:srgbClr val="FFFFFF"/>
          </a:solidFill>
          <a:latin typeface="+mn-lt"/>
          <a:ea typeface="+mn-ea"/>
          <a:cs typeface="+mn-cs"/>
        </a:defRPr>
      </a:lvl1pPr>
      <a:lvl2pPr marL="574675" indent="-220663" algn="l" defTabSz="708025" rtl="0" eaLnBrk="0" fontAlgn="base" hangingPunct="0">
        <a:spcBef>
          <a:spcPct val="20000"/>
        </a:spcBef>
        <a:spcAft>
          <a:spcPct val="0"/>
        </a:spcAft>
        <a:buClr>
          <a:srgbClr val="CDCDCD"/>
        </a:buClr>
        <a:buChar char="–"/>
        <a:defRPr sz="2500">
          <a:solidFill>
            <a:srgbClr val="FFFFFF"/>
          </a:solidFill>
          <a:latin typeface="+mn-lt"/>
        </a:defRPr>
      </a:lvl2pPr>
      <a:lvl3pPr marL="882650" indent="-174625" algn="l" defTabSz="708025" rtl="0" eaLnBrk="0" fontAlgn="base" hangingPunct="0">
        <a:spcBef>
          <a:spcPct val="20000"/>
        </a:spcBef>
        <a:spcAft>
          <a:spcPct val="0"/>
        </a:spcAft>
        <a:buClr>
          <a:srgbClr val="CDCDCD"/>
        </a:buClr>
        <a:buChar char="•"/>
        <a:defRPr sz="2500">
          <a:solidFill>
            <a:srgbClr val="FFFFFF"/>
          </a:solidFill>
          <a:latin typeface="+mn-lt"/>
        </a:defRPr>
      </a:lvl3pPr>
      <a:lvl4pPr marL="1236663" indent="-176213" algn="l" defTabSz="708025" rtl="0" eaLnBrk="0" fontAlgn="base" hangingPunct="0">
        <a:spcBef>
          <a:spcPct val="20000"/>
        </a:spcBef>
        <a:spcAft>
          <a:spcPct val="0"/>
        </a:spcAft>
        <a:buClr>
          <a:srgbClr val="CDCDCD"/>
        </a:buClr>
        <a:buChar char="–"/>
        <a:defRPr sz="2500">
          <a:solidFill>
            <a:srgbClr val="FFFFFF"/>
          </a:solidFill>
          <a:latin typeface="+mn-lt"/>
        </a:defRPr>
      </a:lvl4pPr>
      <a:lvl5pPr marL="1587500" indent="-176213" algn="l" defTabSz="708025" rtl="0" eaLnBrk="0" fontAlgn="base" hangingPunct="0">
        <a:spcBef>
          <a:spcPct val="20000"/>
        </a:spcBef>
        <a:spcAft>
          <a:spcPct val="0"/>
        </a:spcAft>
        <a:buClr>
          <a:srgbClr val="CDCDCD"/>
        </a:buClr>
        <a:buChar char="»"/>
        <a:defRPr>
          <a:solidFill>
            <a:srgbClr val="FFFFFF"/>
          </a:solidFill>
          <a:latin typeface="+mn-lt"/>
        </a:defRPr>
      </a:lvl5pPr>
      <a:lvl6pPr marL="2044700" indent="-176213" algn="l" defTabSz="708025" rtl="0" fontAlgn="base">
        <a:spcBef>
          <a:spcPct val="20000"/>
        </a:spcBef>
        <a:spcAft>
          <a:spcPct val="0"/>
        </a:spcAft>
        <a:buClr>
          <a:srgbClr val="CDCDCD"/>
        </a:buClr>
        <a:buChar char="»"/>
        <a:defRPr>
          <a:solidFill>
            <a:srgbClr val="FFFFFF"/>
          </a:solidFill>
          <a:latin typeface="+mn-lt"/>
        </a:defRPr>
      </a:lvl6pPr>
      <a:lvl7pPr marL="2501900" indent="-176213" algn="l" defTabSz="708025" rtl="0" fontAlgn="base">
        <a:spcBef>
          <a:spcPct val="20000"/>
        </a:spcBef>
        <a:spcAft>
          <a:spcPct val="0"/>
        </a:spcAft>
        <a:buClr>
          <a:srgbClr val="CDCDCD"/>
        </a:buClr>
        <a:buChar char="»"/>
        <a:defRPr>
          <a:solidFill>
            <a:srgbClr val="FFFFFF"/>
          </a:solidFill>
          <a:latin typeface="+mn-lt"/>
        </a:defRPr>
      </a:lvl7pPr>
      <a:lvl8pPr marL="2959100" indent="-176213" algn="l" defTabSz="708025" rtl="0" fontAlgn="base">
        <a:spcBef>
          <a:spcPct val="20000"/>
        </a:spcBef>
        <a:spcAft>
          <a:spcPct val="0"/>
        </a:spcAft>
        <a:buClr>
          <a:srgbClr val="CDCDCD"/>
        </a:buClr>
        <a:buChar char="»"/>
        <a:defRPr>
          <a:solidFill>
            <a:srgbClr val="FFFFFF"/>
          </a:solidFill>
          <a:latin typeface="+mn-lt"/>
        </a:defRPr>
      </a:lvl8pPr>
      <a:lvl9pPr marL="3416300" indent="-176213" algn="l" defTabSz="708025" rtl="0" fontAlgn="base">
        <a:spcBef>
          <a:spcPct val="20000"/>
        </a:spcBef>
        <a:spcAft>
          <a:spcPct val="0"/>
        </a:spcAft>
        <a:buClr>
          <a:srgbClr val="CDCDCD"/>
        </a:buClr>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0695F"/>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346075" y="1606550"/>
            <a:ext cx="8226425" cy="725488"/>
          </a:xfrm>
          <a:prstGeom prst="rect">
            <a:avLst/>
          </a:prstGeom>
          <a:noFill/>
          <a:ln w="9525">
            <a:noFill/>
            <a:miter lim="800000"/>
            <a:headEnd/>
            <a:tailEnd/>
          </a:ln>
        </p:spPr>
        <p:txBody>
          <a:bodyPr vert="horz" wrap="square" lIns="70504" tIns="35251" rIns="70504" bIns="35251" numCol="1" anchor="ctr" anchorCtr="0" compatLnSpc="1">
            <a:prstTxWarp prst="textNoShape">
              <a:avLst/>
            </a:prstTxWarp>
            <a:spAutoFit/>
          </a:bodyPr>
          <a:lstStyle/>
          <a:p>
            <a:pPr lvl="0"/>
            <a:r>
              <a:rPr lang="en-GB" smtClean="0"/>
              <a:t>Title in colour - Arial 48pt</a:t>
            </a:r>
          </a:p>
        </p:txBody>
      </p:sp>
      <p:sp>
        <p:nvSpPr>
          <p:cNvPr id="160771"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04" tIns="35251" rIns="70504" bIns="35251"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12390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04" tIns="35251" rIns="70504" bIns="35251"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23909"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04" tIns="35251" rIns="70504" bIns="35251" numCol="1" anchor="t" anchorCtr="0" compatLnSpc="1">
            <a:prstTxWarp prst="textNoShape">
              <a:avLst/>
            </a:prstTxWarp>
          </a:bodyPr>
          <a:lstStyle>
            <a:lvl1pPr algn="r">
              <a:defRPr sz="1000">
                <a:solidFill>
                  <a:schemeClr val="tx1"/>
                </a:solidFill>
              </a:defRPr>
            </a:lvl1pPr>
          </a:lstStyle>
          <a:p>
            <a:pPr>
              <a:defRPr/>
            </a:pPr>
            <a:fld id="{A557FF7D-11B9-4582-920D-D11A34BE1104}" type="slidenum">
              <a:rPr lang="en-GB"/>
              <a:pPr>
                <a:defRPr/>
              </a:pPr>
              <a:t>‹#›</a:t>
            </a:fld>
            <a:endParaRPr lang="en-GB"/>
          </a:p>
        </p:txBody>
      </p:sp>
      <p:pic>
        <p:nvPicPr>
          <p:cNvPr id="160774" name="Picture 6" descr="OUBSPowerPoint18mmShield"/>
          <p:cNvPicPr>
            <a:picLocks noChangeAspect="1" noChangeArrowheads="1"/>
          </p:cNvPicPr>
          <p:nvPr/>
        </p:nvPicPr>
        <p:blipFill>
          <a:blip r:embed="rId13"/>
          <a:srcRect/>
          <a:stretch>
            <a:fillRect/>
          </a:stretch>
        </p:blipFill>
        <p:spPr bwMode="auto">
          <a:xfrm>
            <a:off x="8242300" y="360363"/>
            <a:ext cx="566738"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3"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708025" rtl="0" eaLnBrk="0" fontAlgn="base" hangingPunct="0">
        <a:spcBef>
          <a:spcPct val="0"/>
        </a:spcBef>
        <a:spcAft>
          <a:spcPct val="0"/>
        </a:spcAft>
        <a:defRPr sz="4300">
          <a:solidFill>
            <a:srgbClr val="CDCDCD"/>
          </a:solidFill>
          <a:latin typeface="+mj-lt"/>
          <a:ea typeface="+mj-ea"/>
          <a:cs typeface="+mj-cs"/>
        </a:defRPr>
      </a:lvl1pPr>
      <a:lvl2pPr algn="l" defTabSz="708025" rtl="0" eaLnBrk="0" fontAlgn="base" hangingPunct="0">
        <a:spcBef>
          <a:spcPct val="0"/>
        </a:spcBef>
        <a:spcAft>
          <a:spcPct val="0"/>
        </a:spcAft>
        <a:defRPr sz="4300">
          <a:solidFill>
            <a:srgbClr val="CDCDCD"/>
          </a:solidFill>
          <a:latin typeface="Arial" charset="0"/>
        </a:defRPr>
      </a:lvl2pPr>
      <a:lvl3pPr algn="l" defTabSz="708025" rtl="0" eaLnBrk="0" fontAlgn="base" hangingPunct="0">
        <a:spcBef>
          <a:spcPct val="0"/>
        </a:spcBef>
        <a:spcAft>
          <a:spcPct val="0"/>
        </a:spcAft>
        <a:defRPr sz="4300">
          <a:solidFill>
            <a:srgbClr val="CDCDCD"/>
          </a:solidFill>
          <a:latin typeface="Arial" charset="0"/>
        </a:defRPr>
      </a:lvl3pPr>
      <a:lvl4pPr algn="l" defTabSz="708025" rtl="0" eaLnBrk="0" fontAlgn="base" hangingPunct="0">
        <a:spcBef>
          <a:spcPct val="0"/>
        </a:spcBef>
        <a:spcAft>
          <a:spcPct val="0"/>
        </a:spcAft>
        <a:defRPr sz="4300">
          <a:solidFill>
            <a:srgbClr val="CDCDCD"/>
          </a:solidFill>
          <a:latin typeface="Arial" charset="0"/>
        </a:defRPr>
      </a:lvl4pPr>
      <a:lvl5pPr algn="l" defTabSz="708025" rtl="0" eaLnBrk="0" fontAlgn="base" hangingPunct="0">
        <a:spcBef>
          <a:spcPct val="0"/>
        </a:spcBef>
        <a:spcAft>
          <a:spcPct val="0"/>
        </a:spcAft>
        <a:defRPr sz="4300">
          <a:solidFill>
            <a:srgbClr val="CDCDCD"/>
          </a:solidFill>
          <a:latin typeface="Arial" charset="0"/>
        </a:defRPr>
      </a:lvl5pPr>
      <a:lvl6pPr marL="457200" algn="l" defTabSz="708025" rtl="0" fontAlgn="base">
        <a:spcBef>
          <a:spcPct val="0"/>
        </a:spcBef>
        <a:spcAft>
          <a:spcPct val="0"/>
        </a:spcAft>
        <a:defRPr sz="4300">
          <a:solidFill>
            <a:srgbClr val="CDCDCD"/>
          </a:solidFill>
          <a:latin typeface="Arial" charset="0"/>
        </a:defRPr>
      </a:lvl6pPr>
      <a:lvl7pPr marL="914400" algn="l" defTabSz="708025" rtl="0" fontAlgn="base">
        <a:spcBef>
          <a:spcPct val="0"/>
        </a:spcBef>
        <a:spcAft>
          <a:spcPct val="0"/>
        </a:spcAft>
        <a:defRPr sz="4300">
          <a:solidFill>
            <a:srgbClr val="CDCDCD"/>
          </a:solidFill>
          <a:latin typeface="Arial" charset="0"/>
        </a:defRPr>
      </a:lvl7pPr>
      <a:lvl8pPr marL="1371600" algn="l" defTabSz="708025" rtl="0" fontAlgn="base">
        <a:spcBef>
          <a:spcPct val="0"/>
        </a:spcBef>
        <a:spcAft>
          <a:spcPct val="0"/>
        </a:spcAft>
        <a:defRPr sz="4300">
          <a:solidFill>
            <a:srgbClr val="CDCDCD"/>
          </a:solidFill>
          <a:latin typeface="Arial" charset="0"/>
        </a:defRPr>
      </a:lvl8pPr>
      <a:lvl9pPr marL="1828800" algn="l" defTabSz="708025" rtl="0" fontAlgn="base">
        <a:spcBef>
          <a:spcPct val="0"/>
        </a:spcBef>
        <a:spcAft>
          <a:spcPct val="0"/>
        </a:spcAft>
        <a:defRPr sz="4300">
          <a:solidFill>
            <a:srgbClr val="CDCDCD"/>
          </a:solidFill>
          <a:latin typeface="Arial" charset="0"/>
        </a:defRPr>
      </a:lvl9pPr>
    </p:titleStyle>
    <p:bodyStyle>
      <a:lvl1pPr marL="265113" indent="-265113" algn="l" defTabSz="708025" rtl="0" eaLnBrk="0" fontAlgn="base" hangingPunct="0">
        <a:spcBef>
          <a:spcPct val="20000"/>
        </a:spcBef>
        <a:spcAft>
          <a:spcPct val="0"/>
        </a:spcAft>
        <a:buClr>
          <a:srgbClr val="CDCDCD"/>
        </a:buClr>
        <a:buChar char="•"/>
        <a:defRPr sz="2500">
          <a:solidFill>
            <a:srgbClr val="FFFFFF"/>
          </a:solidFill>
          <a:latin typeface="+mn-lt"/>
          <a:ea typeface="+mn-ea"/>
          <a:cs typeface="+mn-cs"/>
        </a:defRPr>
      </a:lvl1pPr>
      <a:lvl2pPr marL="574675" indent="-220663" algn="l" defTabSz="708025" rtl="0" eaLnBrk="0" fontAlgn="base" hangingPunct="0">
        <a:spcBef>
          <a:spcPct val="20000"/>
        </a:spcBef>
        <a:spcAft>
          <a:spcPct val="0"/>
        </a:spcAft>
        <a:buClr>
          <a:srgbClr val="CDCDCD"/>
        </a:buClr>
        <a:buChar char="–"/>
        <a:defRPr sz="2500">
          <a:solidFill>
            <a:srgbClr val="FFFFFF"/>
          </a:solidFill>
          <a:latin typeface="+mn-lt"/>
        </a:defRPr>
      </a:lvl2pPr>
      <a:lvl3pPr marL="882650" indent="-174625" algn="l" defTabSz="708025" rtl="0" eaLnBrk="0" fontAlgn="base" hangingPunct="0">
        <a:spcBef>
          <a:spcPct val="20000"/>
        </a:spcBef>
        <a:spcAft>
          <a:spcPct val="0"/>
        </a:spcAft>
        <a:buClr>
          <a:srgbClr val="CDCDCD"/>
        </a:buClr>
        <a:buChar char="•"/>
        <a:defRPr sz="2500">
          <a:solidFill>
            <a:srgbClr val="FFFFFF"/>
          </a:solidFill>
          <a:latin typeface="+mn-lt"/>
        </a:defRPr>
      </a:lvl3pPr>
      <a:lvl4pPr marL="1236663" indent="-176213" algn="l" defTabSz="708025" rtl="0" eaLnBrk="0" fontAlgn="base" hangingPunct="0">
        <a:spcBef>
          <a:spcPct val="20000"/>
        </a:spcBef>
        <a:spcAft>
          <a:spcPct val="0"/>
        </a:spcAft>
        <a:buClr>
          <a:srgbClr val="CDCDCD"/>
        </a:buClr>
        <a:buChar char="–"/>
        <a:defRPr sz="2500">
          <a:solidFill>
            <a:srgbClr val="FFFFFF"/>
          </a:solidFill>
          <a:latin typeface="+mn-lt"/>
        </a:defRPr>
      </a:lvl4pPr>
      <a:lvl5pPr marL="1587500" indent="-176213" algn="l" defTabSz="708025" rtl="0" eaLnBrk="0" fontAlgn="base" hangingPunct="0">
        <a:spcBef>
          <a:spcPct val="20000"/>
        </a:spcBef>
        <a:spcAft>
          <a:spcPct val="0"/>
        </a:spcAft>
        <a:buClr>
          <a:srgbClr val="CDCDCD"/>
        </a:buClr>
        <a:buChar char="»"/>
        <a:defRPr>
          <a:solidFill>
            <a:srgbClr val="FFFFFF"/>
          </a:solidFill>
          <a:latin typeface="+mn-lt"/>
        </a:defRPr>
      </a:lvl5pPr>
      <a:lvl6pPr marL="2044700" indent="-176213" algn="l" defTabSz="708025" rtl="0" fontAlgn="base">
        <a:spcBef>
          <a:spcPct val="20000"/>
        </a:spcBef>
        <a:spcAft>
          <a:spcPct val="0"/>
        </a:spcAft>
        <a:buClr>
          <a:srgbClr val="CDCDCD"/>
        </a:buClr>
        <a:buChar char="»"/>
        <a:defRPr>
          <a:solidFill>
            <a:srgbClr val="FFFFFF"/>
          </a:solidFill>
          <a:latin typeface="+mn-lt"/>
        </a:defRPr>
      </a:lvl6pPr>
      <a:lvl7pPr marL="2501900" indent="-176213" algn="l" defTabSz="708025" rtl="0" fontAlgn="base">
        <a:spcBef>
          <a:spcPct val="20000"/>
        </a:spcBef>
        <a:spcAft>
          <a:spcPct val="0"/>
        </a:spcAft>
        <a:buClr>
          <a:srgbClr val="CDCDCD"/>
        </a:buClr>
        <a:buChar char="»"/>
        <a:defRPr>
          <a:solidFill>
            <a:srgbClr val="FFFFFF"/>
          </a:solidFill>
          <a:latin typeface="+mn-lt"/>
        </a:defRPr>
      </a:lvl7pPr>
      <a:lvl8pPr marL="2959100" indent="-176213" algn="l" defTabSz="708025" rtl="0" fontAlgn="base">
        <a:spcBef>
          <a:spcPct val="20000"/>
        </a:spcBef>
        <a:spcAft>
          <a:spcPct val="0"/>
        </a:spcAft>
        <a:buClr>
          <a:srgbClr val="CDCDCD"/>
        </a:buClr>
        <a:buChar char="»"/>
        <a:defRPr>
          <a:solidFill>
            <a:srgbClr val="FFFFFF"/>
          </a:solidFill>
          <a:latin typeface="+mn-lt"/>
        </a:defRPr>
      </a:lvl8pPr>
      <a:lvl9pPr marL="3416300" indent="-176213" algn="l" defTabSz="708025" rtl="0" fontAlgn="base">
        <a:spcBef>
          <a:spcPct val="20000"/>
        </a:spcBef>
        <a:spcAft>
          <a:spcPct val="0"/>
        </a:spcAft>
        <a:buClr>
          <a:srgbClr val="CDCDCD"/>
        </a:buClr>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bwMode="auto">
          <a:xfrm>
            <a:off x="346075" y="1606550"/>
            <a:ext cx="8226425" cy="725488"/>
          </a:xfrm>
          <a:prstGeom prst="rect">
            <a:avLst/>
          </a:prstGeom>
          <a:noFill/>
          <a:ln w="9525">
            <a:noFill/>
            <a:miter lim="800000"/>
            <a:headEnd/>
            <a:tailEnd/>
          </a:ln>
        </p:spPr>
        <p:txBody>
          <a:bodyPr vert="horz" wrap="square" lIns="70495" tIns="35246" rIns="70495" bIns="35246" numCol="1" anchor="ctr" anchorCtr="0" compatLnSpc="1">
            <a:prstTxWarp prst="textNoShape">
              <a:avLst/>
            </a:prstTxWarp>
            <a:spAutoFit/>
          </a:bodyPr>
          <a:lstStyle/>
          <a:p>
            <a:pPr lvl="0"/>
            <a:r>
              <a:rPr lang="en-GB" smtClean="0"/>
              <a:t>Title in colour - Arial 48pt</a:t>
            </a:r>
          </a:p>
        </p:txBody>
      </p:sp>
      <p:sp>
        <p:nvSpPr>
          <p:cNvPr id="173059"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495" tIns="35246" rIns="70495" bIns="35246"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12595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495" tIns="35246" rIns="70495" bIns="35246"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25957"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495" tIns="35246" rIns="70495" bIns="35246" numCol="1" anchor="t" anchorCtr="0" compatLnSpc="1">
            <a:prstTxWarp prst="textNoShape">
              <a:avLst/>
            </a:prstTxWarp>
          </a:bodyPr>
          <a:lstStyle>
            <a:lvl1pPr algn="r">
              <a:defRPr sz="1000">
                <a:solidFill>
                  <a:schemeClr val="tx1"/>
                </a:solidFill>
              </a:defRPr>
            </a:lvl1pPr>
          </a:lstStyle>
          <a:p>
            <a:pPr>
              <a:defRPr/>
            </a:pPr>
            <a:fld id="{9674DD9E-AAAD-4B14-9691-07B25456B2CC}" type="slidenum">
              <a:rPr lang="en-GB"/>
              <a:pPr>
                <a:defRPr/>
              </a:pPr>
              <a:t>‹#›</a:t>
            </a:fld>
            <a:endParaRPr lang="en-GB"/>
          </a:p>
        </p:txBody>
      </p:sp>
      <p:pic>
        <p:nvPicPr>
          <p:cNvPr id="173062" name="Picture 6" descr="OUBSPowerPoint18mmShield"/>
          <p:cNvPicPr>
            <a:picLocks noChangeAspect="1" noChangeArrowheads="1"/>
          </p:cNvPicPr>
          <p:nvPr/>
        </p:nvPicPr>
        <p:blipFill>
          <a:blip r:embed="rId13"/>
          <a:srcRect/>
          <a:stretch>
            <a:fillRect/>
          </a:stretch>
        </p:blipFill>
        <p:spPr bwMode="auto">
          <a:xfrm>
            <a:off x="8242300" y="360363"/>
            <a:ext cx="566738"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4"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defTabSz="708025" rtl="0" eaLnBrk="0" fontAlgn="base" hangingPunct="0">
        <a:spcBef>
          <a:spcPct val="0"/>
        </a:spcBef>
        <a:spcAft>
          <a:spcPct val="0"/>
        </a:spcAft>
        <a:defRPr sz="4300">
          <a:solidFill>
            <a:srgbClr val="CDCDCD"/>
          </a:solidFill>
          <a:latin typeface="+mj-lt"/>
          <a:ea typeface="+mj-ea"/>
          <a:cs typeface="+mj-cs"/>
        </a:defRPr>
      </a:lvl1pPr>
      <a:lvl2pPr algn="l" defTabSz="708025" rtl="0" eaLnBrk="0" fontAlgn="base" hangingPunct="0">
        <a:spcBef>
          <a:spcPct val="0"/>
        </a:spcBef>
        <a:spcAft>
          <a:spcPct val="0"/>
        </a:spcAft>
        <a:defRPr sz="4300">
          <a:solidFill>
            <a:srgbClr val="CDCDCD"/>
          </a:solidFill>
          <a:latin typeface="Arial" charset="0"/>
        </a:defRPr>
      </a:lvl2pPr>
      <a:lvl3pPr algn="l" defTabSz="708025" rtl="0" eaLnBrk="0" fontAlgn="base" hangingPunct="0">
        <a:spcBef>
          <a:spcPct val="0"/>
        </a:spcBef>
        <a:spcAft>
          <a:spcPct val="0"/>
        </a:spcAft>
        <a:defRPr sz="4300">
          <a:solidFill>
            <a:srgbClr val="CDCDCD"/>
          </a:solidFill>
          <a:latin typeface="Arial" charset="0"/>
        </a:defRPr>
      </a:lvl3pPr>
      <a:lvl4pPr algn="l" defTabSz="708025" rtl="0" eaLnBrk="0" fontAlgn="base" hangingPunct="0">
        <a:spcBef>
          <a:spcPct val="0"/>
        </a:spcBef>
        <a:spcAft>
          <a:spcPct val="0"/>
        </a:spcAft>
        <a:defRPr sz="4300">
          <a:solidFill>
            <a:srgbClr val="CDCDCD"/>
          </a:solidFill>
          <a:latin typeface="Arial" charset="0"/>
        </a:defRPr>
      </a:lvl4pPr>
      <a:lvl5pPr algn="l" defTabSz="708025" rtl="0" eaLnBrk="0" fontAlgn="base" hangingPunct="0">
        <a:spcBef>
          <a:spcPct val="0"/>
        </a:spcBef>
        <a:spcAft>
          <a:spcPct val="0"/>
        </a:spcAft>
        <a:defRPr sz="4300">
          <a:solidFill>
            <a:srgbClr val="CDCDCD"/>
          </a:solidFill>
          <a:latin typeface="Arial" charset="0"/>
        </a:defRPr>
      </a:lvl5pPr>
      <a:lvl6pPr marL="457200" algn="l" defTabSz="708025" rtl="0" fontAlgn="base">
        <a:spcBef>
          <a:spcPct val="0"/>
        </a:spcBef>
        <a:spcAft>
          <a:spcPct val="0"/>
        </a:spcAft>
        <a:defRPr sz="4300">
          <a:solidFill>
            <a:srgbClr val="CDCDCD"/>
          </a:solidFill>
          <a:latin typeface="Arial" charset="0"/>
        </a:defRPr>
      </a:lvl6pPr>
      <a:lvl7pPr marL="914400" algn="l" defTabSz="708025" rtl="0" fontAlgn="base">
        <a:spcBef>
          <a:spcPct val="0"/>
        </a:spcBef>
        <a:spcAft>
          <a:spcPct val="0"/>
        </a:spcAft>
        <a:defRPr sz="4300">
          <a:solidFill>
            <a:srgbClr val="CDCDCD"/>
          </a:solidFill>
          <a:latin typeface="Arial" charset="0"/>
        </a:defRPr>
      </a:lvl7pPr>
      <a:lvl8pPr marL="1371600" algn="l" defTabSz="708025" rtl="0" fontAlgn="base">
        <a:spcBef>
          <a:spcPct val="0"/>
        </a:spcBef>
        <a:spcAft>
          <a:spcPct val="0"/>
        </a:spcAft>
        <a:defRPr sz="4300">
          <a:solidFill>
            <a:srgbClr val="CDCDCD"/>
          </a:solidFill>
          <a:latin typeface="Arial" charset="0"/>
        </a:defRPr>
      </a:lvl8pPr>
      <a:lvl9pPr marL="1828800" algn="l" defTabSz="708025" rtl="0" fontAlgn="base">
        <a:spcBef>
          <a:spcPct val="0"/>
        </a:spcBef>
        <a:spcAft>
          <a:spcPct val="0"/>
        </a:spcAft>
        <a:defRPr sz="4300">
          <a:solidFill>
            <a:srgbClr val="CDCDCD"/>
          </a:solidFill>
          <a:latin typeface="Arial" charset="0"/>
        </a:defRPr>
      </a:lvl9pPr>
    </p:titleStyle>
    <p:bodyStyle>
      <a:lvl1pPr marL="265113" indent="-265113" algn="l" defTabSz="708025" rtl="0" eaLnBrk="0" fontAlgn="base" hangingPunct="0">
        <a:spcBef>
          <a:spcPct val="20000"/>
        </a:spcBef>
        <a:spcAft>
          <a:spcPct val="0"/>
        </a:spcAft>
        <a:buClr>
          <a:srgbClr val="CDCDCD"/>
        </a:buClr>
        <a:buChar char="•"/>
        <a:defRPr sz="2500">
          <a:solidFill>
            <a:srgbClr val="FFFFFF"/>
          </a:solidFill>
          <a:latin typeface="+mn-lt"/>
          <a:ea typeface="+mn-ea"/>
          <a:cs typeface="+mn-cs"/>
        </a:defRPr>
      </a:lvl1pPr>
      <a:lvl2pPr marL="574675" indent="-220663" algn="l" defTabSz="708025" rtl="0" eaLnBrk="0" fontAlgn="base" hangingPunct="0">
        <a:spcBef>
          <a:spcPct val="20000"/>
        </a:spcBef>
        <a:spcAft>
          <a:spcPct val="0"/>
        </a:spcAft>
        <a:buClr>
          <a:srgbClr val="CDCDCD"/>
        </a:buClr>
        <a:buChar char="–"/>
        <a:defRPr sz="2500">
          <a:solidFill>
            <a:srgbClr val="FFFFFF"/>
          </a:solidFill>
          <a:latin typeface="+mn-lt"/>
        </a:defRPr>
      </a:lvl2pPr>
      <a:lvl3pPr marL="882650" indent="-174625" algn="l" defTabSz="708025" rtl="0" eaLnBrk="0" fontAlgn="base" hangingPunct="0">
        <a:spcBef>
          <a:spcPct val="20000"/>
        </a:spcBef>
        <a:spcAft>
          <a:spcPct val="0"/>
        </a:spcAft>
        <a:buClr>
          <a:srgbClr val="CDCDCD"/>
        </a:buClr>
        <a:buChar char="•"/>
        <a:defRPr sz="2500">
          <a:solidFill>
            <a:srgbClr val="FFFFFF"/>
          </a:solidFill>
          <a:latin typeface="+mn-lt"/>
        </a:defRPr>
      </a:lvl3pPr>
      <a:lvl4pPr marL="1236663" indent="-176213" algn="l" defTabSz="708025" rtl="0" eaLnBrk="0" fontAlgn="base" hangingPunct="0">
        <a:spcBef>
          <a:spcPct val="20000"/>
        </a:spcBef>
        <a:spcAft>
          <a:spcPct val="0"/>
        </a:spcAft>
        <a:buClr>
          <a:srgbClr val="CDCDCD"/>
        </a:buClr>
        <a:buChar char="–"/>
        <a:defRPr sz="2500">
          <a:solidFill>
            <a:srgbClr val="FFFFFF"/>
          </a:solidFill>
          <a:latin typeface="+mn-lt"/>
        </a:defRPr>
      </a:lvl4pPr>
      <a:lvl5pPr marL="1587500" indent="-176213" algn="l" defTabSz="708025" rtl="0" eaLnBrk="0" fontAlgn="base" hangingPunct="0">
        <a:spcBef>
          <a:spcPct val="20000"/>
        </a:spcBef>
        <a:spcAft>
          <a:spcPct val="0"/>
        </a:spcAft>
        <a:buClr>
          <a:srgbClr val="CDCDCD"/>
        </a:buClr>
        <a:buChar char="»"/>
        <a:defRPr>
          <a:solidFill>
            <a:srgbClr val="FFFFFF"/>
          </a:solidFill>
          <a:latin typeface="+mn-lt"/>
        </a:defRPr>
      </a:lvl5pPr>
      <a:lvl6pPr marL="2044700" indent="-176213" algn="l" defTabSz="708025" rtl="0" fontAlgn="base">
        <a:spcBef>
          <a:spcPct val="20000"/>
        </a:spcBef>
        <a:spcAft>
          <a:spcPct val="0"/>
        </a:spcAft>
        <a:buClr>
          <a:srgbClr val="CDCDCD"/>
        </a:buClr>
        <a:buChar char="»"/>
        <a:defRPr>
          <a:solidFill>
            <a:srgbClr val="FFFFFF"/>
          </a:solidFill>
          <a:latin typeface="+mn-lt"/>
        </a:defRPr>
      </a:lvl6pPr>
      <a:lvl7pPr marL="2501900" indent="-176213" algn="l" defTabSz="708025" rtl="0" fontAlgn="base">
        <a:spcBef>
          <a:spcPct val="20000"/>
        </a:spcBef>
        <a:spcAft>
          <a:spcPct val="0"/>
        </a:spcAft>
        <a:buClr>
          <a:srgbClr val="CDCDCD"/>
        </a:buClr>
        <a:buChar char="»"/>
        <a:defRPr>
          <a:solidFill>
            <a:srgbClr val="FFFFFF"/>
          </a:solidFill>
          <a:latin typeface="+mn-lt"/>
        </a:defRPr>
      </a:lvl7pPr>
      <a:lvl8pPr marL="2959100" indent="-176213" algn="l" defTabSz="708025" rtl="0" fontAlgn="base">
        <a:spcBef>
          <a:spcPct val="20000"/>
        </a:spcBef>
        <a:spcAft>
          <a:spcPct val="0"/>
        </a:spcAft>
        <a:buClr>
          <a:srgbClr val="CDCDCD"/>
        </a:buClr>
        <a:buChar char="»"/>
        <a:defRPr>
          <a:solidFill>
            <a:srgbClr val="FFFFFF"/>
          </a:solidFill>
          <a:latin typeface="+mn-lt"/>
        </a:defRPr>
      </a:lvl8pPr>
      <a:lvl9pPr marL="3416300" indent="-176213" algn="l" defTabSz="708025" rtl="0" fontAlgn="base">
        <a:spcBef>
          <a:spcPct val="20000"/>
        </a:spcBef>
        <a:spcAft>
          <a:spcPct val="0"/>
        </a:spcAft>
        <a:buClr>
          <a:srgbClr val="CDCDCD"/>
        </a:buClr>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346075" y="2478088"/>
            <a:ext cx="8226425" cy="739775"/>
          </a:xfrm>
          <a:prstGeom prst="rect">
            <a:avLst/>
          </a:prstGeom>
          <a:noFill/>
          <a:ln w="9525">
            <a:noFill/>
            <a:miter lim="800000"/>
            <a:headEnd/>
            <a:tailEnd/>
          </a:ln>
        </p:spPr>
        <p:txBody>
          <a:bodyPr vert="horz" wrap="square" lIns="70485" tIns="35242" rIns="70485" bIns="35242" numCol="1" anchor="ctr" anchorCtr="0" compatLnSpc="1">
            <a:prstTxWarp prst="textNoShape">
              <a:avLst/>
            </a:prstTxWarp>
            <a:spAutoFit/>
          </a:bodyPr>
          <a:lstStyle/>
          <a:p>
            <a:pPr lvl="0"/>
            <a:r>
              <a:rPr lang="en-GB" smtClean="0"/>
              <a:t>Divider title in white - Arial 50pt</a:t>
            </a:r>
          </a:p>
        </p:txBody>
      </p:sp>
      <p:sp>
        <p:nvSpPr>
          <p:cNvPr id="185347" name="Rectangle 3"/>
          <p:cNvSpPr>
            <a:spLocks noGrp="1" noChangeArrowheads="1"/>
          </p:cNvSpPr>
          <p:nvPr>
            <p:ph type="body" idx="1"/>
          </p:nvPr>
        </p:nvSpPr>
        <p:spPr bwMode="auto">
          <a:xfrm>
            <a:off x="346075" y="3690938"/>
            <a:ext cx="8226425" cy="344487"/>
          </a:xfrm>
          <a:prstGeom prst="rect">
            <a:avLst/>
          </a:prstGeom>
          <a:noFill/>
          <a:ln w="9525">
            <a:noFill/>
            <a:miter lim="800000"/>
            <a:headEnd/>
            <a:tailEnd/>
          </a:ln>
        </p:spPr>
        <p:txBody>
          <a:bodyPr vert="horz" wrap="square" lIns="70485" tIns="35242" rIns="70485" bIns="35242" numCol="1" anchor="t" anchorCtr="0" compatLnSpc="1">
            <a:prstTxWarp prst="textNoShape">
              <a:avLst/>
            </a:prstTxWarp>
            <a:spAutoFit/>
          </a:bodyPr>
          <a:lstStyle/>
          <a:p>
            <a:pPr lvl="0"/>
            <a:r>
              <a:rPr lang="en-GB" smtClean="0"/>
              <a:t>Subheading in white - Arial 20pt</a:t>
            </a:r>
          </a:p>
        </p:txBody>
      </p:sp>
      <p:sp>
        <p:nvSpPr>
          <p:cNvPr id="128004"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485" tIns="35242" rIns="70485" bIns="35242"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28005"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485" tIns="35242" rIns="70485" bIns="35242" numCol="1" anchor="t" anchorCtr="0" compatLnSpc="1">
            <a:prstTxWarp prst="textNoShape">
              <a:avLst/>
            </a:prstTxWarp>
          </a:bodyPr>
          <a:lstStyle>
            <a:lvl1pPr algn="r">
              <a:defRPr sz="1000">
                <a:solidFill>
                  <a:schemeClr val="tx1"/>
                </a:solidFill>
              </a:defRPr>
            </a:lvl1pPr>
          </a:lstStyle>
          <a:p>
            <a:pPr>
              <a:defRPr/>
            </a:pPr>
            <a:fld id="{532134E1-9B2C-4B60-BA3A-3186DE423A86}" type="slidenum">
              <a:rPr lang="en-GB"/>
              <a:pPr>
                <a:defRPr/>
              </a:pPr>
              <a:t>‹#›</a:t>
            </a:fld>
            <a:endParaRPr lang="en-GB"/>
          </a:p>
        </p:txBody>
      </p:sp>
      <p:pic>
        <p:nvPicPr>
          <p:cNvPr id="185350" name="Picture 6" descr="OUBSPowerPoint18mmShield"/>
          <p:cNvPicPr>
            <a:picLocks noChangeAspect="1" noChangeArrowheads="1"/>
          </p:cNvPicPr>
          <p:nvPr/>
        </p:nvPicPr>
        <p:blipFill>
          <a:blip r:embed="rId13"/>
          <a:srcRect/>
          <a:stretch>
            <a:fillRect/>
          </a:stretch>
        </p:blipFill>
        <p:spPr bwMode="auto">
          <a:xfrm>
            <a:off x="8242300" y="360363"/>
            <a:ext cx="566738"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hdr="0" ftr="0" dt="0"/>
  <p:txStyles>
    <p:titleStyle>
      <a:lvl1pPr algn="l" defTabSz="708025" rtl="0" eaLnBrk="0" fontAlgn="base" hangingPunct="0">
        <a:spcBef>
          <a:spcPct val="0"/>
        </a:spcBef>
        <a:spcAft>
          <a:spcPct val="0"/>
        </a:spcAft>
        <a:defRPr sz="4400">
          <a:solidFill>
            <a:srgbClr val="FFFFFF"/>
          </a:solidFill>
          <a:latin typeface="+mj-lt"/>
          <a:ea typeface="+mj-ea"/>
          <a:cs typeface="+mj-cs"/>
        </a:defRPr>
      </a:lvl1pPr>
      <a:lvl2pPr algn="l" defTabSz="708025" rtl="0" eaLnBrk="0" fontAlgn="base" hangingPunct="0">
        <a:spcBef>
          <a:spcPct val="0"/>
        </a:spcBef>
        <a:spcAft>
          <a:spcPct val="0"/>
        </a:spcAft>
        <a:defRPr sz="4400">
          <a:solidFill>
            <a:srgbClr val="FFFFFF"/>
          </a:solidFill>
          <a:latin typeface="Arial" charset="0"/>
        </a:defRPr>
      </a:lvl2pPr>
      <a:lvl3pPr algn="l" defTabSz="708025" rtl="0" eaLnBrk="0" fontAlgn="base" hangingPunct="0">
        <a:spcBef>
          <a:spcPct val="0"/>
        </a:spcBef>
        <a:spcAft>
          <a:spcPct val="0"/>
        </a:spcAft>
        <a:defRPr sz="4400">
          <a:solidFill>
            <a:srgbClr val="FFFFFF"/>
          </a:solidFill>
          <a:latin typeface="Arial" charset="0"/>
        </a:defRPr>
      </a:lvl3pPr>
      <a:lvl4pPr algn="l" defTabSz="708025" rtl="0" eaLnBrk="0" fontAlgn="base" hangingPunct="0">
        <a:spcBef>
          <a:spcPct val="0"/>
        </a:spcBef>
        <a:spcAft>
          <a:spcPct val="0"/>
        </a:spcAft>
        <a:defRPr sz="4400">
          <a:solidFill>
            <a:srgbClr val="FFFFFF"/>
          </a:solidFill>
          <a:latin typeface="Arial" charset="0"/>
        </a:defRPr>
      </a:lvl4pPr>
      <a:lvl5pPr algn="l" defTabSz="708025" rtl="0" eaLnBrk="0" fontAlgn="base" hangingPunct="0">
        <a:spcBef>
          <a:spcPct val="0"/>
        </a:spcBef>
        <a:spcAft>
          <a:spcPct val="0"/>
        </a:spcAft>
        <a:defRPr sz="4400">
          <a:solidFill>
            <a:srgbClr val="FFFFFF"/>
          </a:solidFill>
          <a:latin typeface="Arial" charset="0"/>
        </a:defRPr>
      </a:lvl5pPr>
      <a:lvl6pPr marL="457200" algn="l" defTabSz="708025" rtl="0" fontAlgn="base">
        <a:spcBef>
          <a:spcPct val="0"/>
        </a:spcBef>
        <a:spcAft>
          <a:spcPct val="0"/>
        </a:spcAft>
        <a:defRPr sz="4400">
          <a:solidFill>
            <a:srgbClr val="FFFFFF"/>
          </a:solidFill>
          <a:latin typeface="Arial" charset="0"/>
        </a:defRPr>
      </a:lvl6pPr>
      <a:lvl7pPr marL="914400" algn="l" defTabSz="708025" rtl="0" fontAlgn="base">
        <a:spcBef>
          <a:spcPct val="0"/>
        </a:spcBef>
        <a:spcAft>
          <a:spcPct val="0"/>
        </a:spcAft>
        <a:defRPr sz="4400">
          <a:solidFill>
            <a:srgbClr val="FFFFFF"/>
          </a:solidFill>
          <a:latin typeface="Arial" charset="0"/>
        </a:defRPr>
      </a:lvl7pPr>
      <a:lvl8pPr marL="1371600" algn="l" defTabSz="708025" rtl="0" fontAlgn="base">
        <a:spcBef>
          <a:spcPct val="0"/>
        </a:spcBef>
        <a:spcAft>
          <a:spcPct val="0"/>
        </a:spcAft>
        <a:defRPr sz="4400">
          <a:solidFill>
            <a:srgbClr val="FFFFFF"/>
          </a:solidFill>
          <a:latin typeface="Arial" charset="0"/>
        </a:defRPr>
      </a:lvl8pPr>
      <a:lvl9pPr marL="1828800" algn="l" defTabSz="708025" rtl="0" fontAlgn="base">
        <a:spcBef>
          <a:spcPct val="0"/>
        </a:spcBef>
        <a:spcAft>
          <a:spcPct val="0"/>
        </a:spcAft>
        <a:defRPr sz="4400">
          <a:solidFill>
            <a:srgbClr val="FFFFFF"/>
          </a:solidFill>
          <a:latin typeface="Arial" charset="0"/>
        </a:defRPr>
      </a:lvl9pPr>
    </p:titleStyle>
    <p:bodyStyle>
      <a:lvl1pPr marL="265113" indent="-265113" algn="l" defTabSz="708025" rtl="0" eaLnBrk="0" fontAlgn="base" hangingPunct="0">
        <a:spcBef>
          <a:spcPct val="20000"/>
        </a:spcBef>
        <a:spcAft>
          <a:spcPct val="0"/>
        </a:spcAft>
        <a:buClr>
          <a:srgbClr val="9FAA00"/>
        </a:buClr>
        <a:defRPr>
          <a:solidFill>
            <a:srgbClr val="FFFFFF"/>
          </a:solidFill>
          <a:latin typeface="+mn-lt"/>
          <a:ea typeface="+mn-ea"/>
          <a:cs typeface="+mn-cs"/>
        </a:defRPr>
      </a:lvl1pPr>
      <a:lvl2pPr marL="574675" indent="-220663" algn="l" defTabSz="708025" rtl="0" eaLnBrk="0" fontAlgn="base" hangingPunct="0">
        <a:spcBef>
          <a:spcPct val="20000"/>
        </a:spcBef>
        <a:spcAft>
          <a:spcPct val="0"/>
        </a:spcAft>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46075" y="1604963"/>
            <a:ext cx="8226425" cy="725487"/>
          </a:xfrm>
          <a:prstGeom prst="rect">
            <a:avLst/>
          </a:prstGeom>
          <a:noFill/>
          <a:ln w="9525">
            <a:noFill/>
            <a:miter lim="800000"/>
            <a:headEnd/>
            <a:tailEnd/>
          </a:ln>
        </p:spPr>
        <p:txBody>
          <a:bodyPr vert="horz" wrap="square" lIns="70533" tIns="35266" rIns="70533" bIns="35266" numCol="1" anchor="ctr" anchorCtr="0" compatLnSpc="1">
            <a:prstTxWarp prst="textNoShape">
              <a:avLst/>
            </a:prstTxWarp>
            <a:spAutoFit/>
          </a:bodyPr>
          <a:lstStyle/>
          <a:p>
            <a:pPr lvl="0"/>
            <a:r>
              <a:rPr lang="en-GB" smtClean="0"/>
              <a:t>Title in colour - Arial 48pt</a:t>
            </a:r>
          </a:p>
        </p:txBody>
      </p:sp>
      <p:sp>
        <p:nvSpPr>
          <p:cNvPr id="13315"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33" tIns="35266" rIns="70533" bIns="35266"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276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27653"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r">
              <a:defRPr sz="1000">
                <a:solidFill>
                  <a:schemeClr val="tx1"/>
                </a:solidFill>
              </a:defRPr>
            </a:lvl1pPr>
          </a:lstStyle>
          <a:p>
            <a:pPr>
              <a:defRPr/>
            </a:pPr>
            <a:fld id="{6A896F20-8DF3-4F6D-B9C5-757006E0B863}" type="slidenum">
              <a:rPr lang="en-GB"/>
              <a:pPr>
                <a:defRPr/>
              </a:pPr>
              <a:t>‹#›</a:t>
            </a:fld>
            <a:endParaRPr lang="en-GB"/>
          </a:p>
        </p:txBody>
      </p:sp>
      <p:pic>
        <p:nvPicPr>
          <p:cNvPr id="13318" name="Picture 6" descr="OUPowerPoint18mmShield"/>
          <p:cNvPicPr>
            <a:picLocks noChangeAspect="1" noChangeArrowheads="1"/>
          </p:cNvPicPr>
          <p:nvPr/>
        </p:nvPicPr>
        <p:blipFill>
          <a:blip r:embed="rId13"/>
          <a:srcRect/>
          <a:stretch>
            <a:fillRect/>
          </a:stretch>
        </p:blipFill>
        <p:spPr bwMode="auto">
          <a:xfrm>
            <a:off x="8242300" y="358775"/>
            <a:ext cx="650875" cy="811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5"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708025" rtl="0" eaLnBrk="0" fontAlgn="base" hangingPunct="0">
        <a:spcBef>
          <a:spcPct val="0"/>
        </a:spcBef>
        <a:spcAft>
          <a:spcPct val="0"/>
        </a:spcAft>
        <a:defRPr sz="4300">
          <a:solidFill>
            <a:srgbClr val="9FAA00"/>
          </a:solidFill>
          <a:latin typeface="+mj-lt"/>
          <a:ea typeface="+mj-ea"/>
          <a:cs typeface="+mj-cs"/>
        </a:defRPr>
      </a:lvl1pPr>
      <a:lvl2pPr algn="l" defTabSz="708025" rtl="0" eaLnBrk="0" fontAlgn="base" hangingPunct="0">
        <a:spcBef>
          <a:spcPct val="0"/>
        </a:spcBef>
        <a:spcAft>
          <a:spcPct val="0"/>
        </a:spcAft>
        <a:defRPr sz="4300">
          <a:solidFill>
            <a:srgbClr val="9FAA00"/>
          </a:solidFill>
          <a:latin typeface="Arial" charset="0"/>
        </a:defRPr>
      </a:lvl2pPr>
      <a:lvl3pPr algn="l" defTabSz="708025" rtl="0" eaLnBrk="0" fontAlgn="base" hangingPunct="0">
        <a:spcBef>
          <a:spcPct val="0"/>
        </a:spcBef>
        <a:spcAft>
          <a:spcPct val="0"/>
        </a:spcAft>
        <a:defRPr sz="4300">
          <a:solidFill>
            <a:srgbClr val="9FAA00"/>
          </a:solidFill>
          <a:latin typeface="Arial" charset="0"/>
        </a:defRPr>
      </a:lvl3pPr>
      <a:lvl4pPr algn="l" defTabSz="708025" rtl="0" eaLnBrk="0" fontAlgn="base" hangingPunct="0">
        <a:spcBef>
          <a:spcPct val="0"/>
        </a:spcBef>
        <a:spcAft>
          <a:spcPct val="0"/>
        </a:spcAft>
        <a:defRPr sz="4300">
          <a:solidFill>
            <a:srgbClr val="9FAA00"/>
          </a:solidFill>
          <a:latin typeface="Arial" charset="0"/>
        </a:defRPr>
      </a:lvl4pPr>
      <a:lvl5pPr algn="l" defTabSz="708025" rtl="0" eaLnBrk="0" fontAlgn="base" hangingPunct="0">
        <a:spcBef>
          <a:spcPct val="0"/>
        </a:spcBef>
        <a:spcAft>
          <a:spcPct val="0"/>
        </a:spcAft>
        <a:defRPr sz="4300">
          <a:solidFill>
            <a:srgbClr val="9FAA00"/>
          </a:solidFill>
          <a:latin typeface="Arial" charset="0"/>
        </a:defRPr>
      </a:lvl5pPr>
      <a:lvl6pPr marL="457200" algn="l" defTabSz="708025" rtl="0" fontAlgn="base">
        <a:spcBef>
          <a:spcPct val="0"/>
        </a:spcBef>
        <a:spcAft>
          <a:spcPct val="0"/>
        </a:spcAft>
        <a:defRPr sz="4300">
          <a:solidFill>
            <a:srgbClr val="9FAA00"/>
          </a:solidFill>
          <a:latin typeface="Arial" charset="0"/>
        </a:defRPr>
      </a:lvl6pPr>
      <a:lvl7pPr marL="914400" algn="l" defTabSz="708025" rtl="0" fontAlgn="base">
        <a:spcBef>
          <a:spcPct val="0"/>
        </a:spcBef>
        <a:spcAft>
          <a:spcPct val="0"/>
        </a:spcAft>
        <a:defRPr sz="4300">
          <a:solidFill>
            <a:srgbClr val="9FAA00"/>
          </a:solidFill>
          <a:latin typeface="Arial" charset="0"/>
        </a:defRPr>
      </a:lvl7pPr>
      <a:lvl8pPr marL="1371600" algn="l" defTabSz="708025" rtl="0" fontAlgn="base">
        <a:spcBef>
          <a:spcPct val="0"/>
        </a:spcBef>
        <a:spcAft>
          <a:spcPct val="0"/>
        </a:spcAft>
        <a:defRPr sz="4300">
          <a:solidFill>
            <a:srgbClr val="9FAA00"/>
          </a:solidFill>
          <a:latin typeface="Arial" charset="0"/>
        </a:defRPr>
      </a:lvl8pPr>
      <a:lvl9pPr marL="1828800" algn="l" defTabSz="708025" rtl="0" fontAlgn="base">
        <a:spcBef>
          <a:spcPct val="0"/>
        </a:spcBef>
        <a:spcAft>
          <a:spcPct val="0"/>
        </a:spcAft>
        <a:defRPr sz="4300">
          <a:solidFill>
            <a:srgbClr val="9FAA00"/>
          </a:solidFill>
          <a:latin typeface="Arial" charset="0"/>
        </a:defRPr>
      </a:lvl9pPr>
    </p:titleStyle>
    <p:body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46075" y="2478088"/>
            <a:ext cx="8226425" cy="739775"/>
          </a:xfrm>
          <a:prstGeom prst="rect">
            <a:avLst/>
          </a:prstGeom>
          <a:noFill/>
          <a:ln w="9525">
            <a:noFill/>
            <a:miter lim="800000"/>
            <a:headEnd/>
            <a:tailEnd/>
          </a:ln>
        </p:spPr>
        <p:txBody>
          <a:bodyPr vert="horz" wrap="square" lIns="70523" tIns="35261" rIns="70523" bIns="35261" numCol="1" anchor="ctr" anchorCtr="0" compatLnSpc="1">
            <a:prstTxWarp prst="textNoShape">
              <a:avLst/>
            </a:prstTxWarp>
            <a:spAutoFit/>
          </a:bodyPr>
          <a:lstStyle/>
          <a:p>
            <a:pPr lvl="0"/>
            <a:r>
              <a:rPr lang="en-GB" smtClean="0"/>
              <a:t>Divider title in black - Arial 50pt</a:t>
            </a:r>
          </a:p>
        </p:txBody>
      </p:sp>
      <p:sp>
        <p:nvSpPr>
          <p:cNvPr id="25603" name="Rectangle 3"/>
          <p:cNvSpPr>
            <a:spLocks noGrp="1" noChangeArrowheads="1"/>
          </p:cNvSpPr>
          <p:nvPr>
            <p:ph type="body" idx="1"/>
          </p:nvPr>
        </p:nvSpPr>
        <p:spPr bwMode="auto">
          <a:xfrm>
            <a:off x="346075" y="3690938"/>
            <a:ext cx="8226425" cy="344487"/>
          </a:xfrm>
          <a:prstGeom prst="rect">
            <a:avLst/>
          </a:prstGeom>
          <a:noFill/>
          <a:ln w="9525">
            <a:noFill/>
            <a:miter lim="800000"/>
            <a:headEnd/>
            <a:tailEnd/>
          </a:ln>
        </p:spPr>
        <p:txBody>
          <a:bodyPr vert="horz" wrap="square" lIns="70523" tIns="35261" rIns="70523" bIns="35261" numCol="1" anchor="t" anchorCtr="0" compatLnSpc="1">
            <a:prstTxWarp prst="textNoShape">
              <a:avLst/>
            </a:prstTxWarp>
            <a:spAutoFit/>
          </a:bodyPr>
          <a:lstStyle/>
          <a:p>
            <a:pPr lvl="0"/>
            <a:r>
              <a:rPr lang="en-GB" smtClean="0"/>
              <a:t>Subheading in black - Arial 20pt</a:t>
            </a:r>
          </a:p>
        </p:txBody>
      </p:sp>
      <p:sp>
        <p:nvSpPr>
          <p:cNvPr id="2970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29701"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r">
              <a:defRPr sz="1000">
                <a:solidFill>
                  <a:schemeClr val="tx1"/>
                </a:solidFill>
              </a:defRPr>
            </a:lvl1pPr>
          </a:lstStyle>
          <a:p>
            <a:pPr>
              <a:defRPr/>
            </a:pPr>
            <a:fld id="{A756096C-3A91-4BAF-A461-498209E6D68E}" type="slidenum">
              <a:rPr lang="en-GB"/>
              <a:pPr>
                <a:defRPr/>
              </a:pPr>
              <a:t>‹#›</a:t>
            </a:fld>
            <a:endParaRPr lang="en-GB"/>
          </a:p>
        </p:txBody>
      </p:sp>
      <p:pic>
        <p:nvPicPr>
          <p:cNvPr id="25606" name="Picture 6" descr="OUPowerPoint18mmShield"/>
          <p:cNvPicPr>
            <a:picLocks noChangeAspect="1" noChangeArrowheads="1"/>
          </p:cNvPicPr>
          <p:nvPr/>
        </p:nvPicPr>
        <p:blipFill>
          <a:blip r:embed="rId13"/>
          <a:srcRect/>
          <a:stretch>
            <a:fillRect/>
          </a:stretch>
        </p:blipFill>
        <p:spPr bwMode="auto">
          <a:xfrm>
            <a:off x="8242300" y="358775"/>
            <a:ext cx="650875" cy="811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708025" rtl="0" eaLnBrk="0" fontAlgn="base" hangingPunct="0">
        <a:spcBef>
          <a:spcPct val="0"/>
        </a:spcBef>
        <a:spcAft>
          <a:spcPct val="0"/>
        </a:spcAft>
        <a:defRPr sz="4400">
          <a:solidFill>
            <a:schemeClr val="tx1"/>
          </a:solidFill>
          <a:latin typeface="+mj-lt"/>
          <a:ea typeface="+mj-ea"/>
          <a:cs typeface="+mj-cs"/>
        </a:defRPr>
      </a:lvl1pPr>
      <a:lvl2pPr algn="l" defTabSz="708025" rtl="0" eaLnBrk="0" fontAlgn="base" hangingPunct="0">
        <a:spcBef>
          <a:spcPct val="0"/>
        </a:spcBef>
        <a:spcAft>
          <a:spcPct val="0"/>
        </a:spcAft>
        <a:defRPr sz="4400">
          <a:solidFill>
            <a:schemeClr val="tx1"/>
          </a:solidFill>
          <a:latin typeface="Arial" charset="0"/>
        </a:defRPr>
      </a:lvl2pPr>
      <a:lvl3pPr algn="l" defTabSz="708025" rtl="0" eaLnBrk="0" fontAlgn="base" hangingPunct="0">
        <a:spcBef>
          <a:spcPct val="0"/>
        </a:spcBef>
        <a:spcAft>
          <a:spcPct val="0"/>
        </a:spcAft>
        <a:defRPr sz="4400">
          <a:solidFill>
            <a:schemeClr val="tx1"/>
          </a:solidFill>
          <a:latin typeface="Arial" charset="0"/>
        </a:defRPr>
      </a:lvl3pPr>
      <a:lvl4pPr algn="l" defTabSz="708025" rtl="0" eaLnBrk="0" fontAlgn="base" hangingPunct="0">
        <a:spcBef>
          <a:spcPct val="0"/>
        </a:spcBef>
        <a:spcAft>
          <a:spcPct val="0"/>
        </a:spcAft>
        <a:defRPr sz="4400">
          <a:solidFill>
            <a:schemeClr val="tx1"/>
          </a:solidFill>
          <a:latin typeface="Arial" charset="0"/>
        </a:defRPr>
      </a:lvl4pPr>
      <a:lvl5pPr algn="l" defTabSz="708025" rtl="0" eaLnBrk="0" fontAlgn="base" hangingPunct="0">
        <a:spcBef>
          <a:spcPct val="0"/>
        </a:spcBef>
        <a:spcAft>
          <a:spcPct val="0"/>
        </a:spcAft>
        <a:defRPr sz="4400">
          <a:solidFill>
            <a:schemeClr val="tx1"/>
          </a:solidFill>
          <a:latin typeface="Arial" charset="0"/>
        </a:defRPr>
      </a:lvl5pPr>
      <a:lvl6pPr marL="457200" algn="l" defTabSz="708025" rtl="0" fontAlgn="base">
        <a:spcBef>
          <a:spcPct val="0"/>
        </a:spcBef>
        <a:spcAft>
          <a:spcPct val="0"/>
        </a:spcAft>
        <a:defRPr sz="4400">
          <a:solidFill>
            <a:schemeClr val="tx1"/>
          </a:solidFill>
          <a:latin typeface="Arial" charset="0"/>
        </a:defRPr>
      </a:lvl6pPr>
      <a:lvl7pPr marL="914400" algn="l" defTabSz="708025" rtl="0" fontAlgn="base">
        <a:spcBef>
          <a:spcPct val="0"/>
        </a:spcBef>
        <a:spcAft>
          <a:spcPct val="0"/>
        </a:spcAft>
        <a:defRPr sz="4400">
          <a:solidFill>
            <a:schemeClr val="tx1"/>
          </a:solidFill>
          <a:latin typeface="Arial" charset="0"/>
        </a:defRPr>
      </a:lvl7pPr>
      <a:lvl8pPr marL="1371600" algn="l" defTabSz="708025" rtl="0" fontAlgn="base">
        <a:spcBef>
          <a:spcPct val="0"/>
        </a:spcBef>
        <a:spcAft>
          <a:spcPct val="0"/>
        </a:spcAft>
        <a:defRPr sz="4400">
          <a:solidFill>
            <a:schemeClr val="tx1"/>
          </a:solidFill>
          <a:latin typeface="Arial" charset="0"/>
        </a:defRPr>
      </a:lvl8pPr>
      <a:lvl9pPr marL="1828800" algn="l" defTabSz="708025" rtl="0" fontAlgn="base">
        <a:spcBef>
          <a:spcPct val="0"/>
        </a:spcBef>
        <a:spcAft>
          <a:spcPct val="0"/>
        </a:spcAft>
        <a:defRPr sz="4400">
          <a:solidFill>
            <a:schemeClr val="tx1"/>
          </a:solidFill>
          <a:latin typeface="Arial" charset="0"/>
        </a:defRPr>
      </a:lvl9pPr>
    </p:titleStyle>
    <p:bodyStyle>
      <a:lvl1pPr marL="265113" indent="-265113" algn="l" defTabSz="708025" rtl="0" eaLnBrk="0" fontAlgn="base" hangingPunct="0">
        <a:spcBef>
          <a:spcPct val="20000"/>
        </a:spcBef>
        <a:spcAft>
          <a:spcPct val="0"/>
        </a:spcAft>
        <a:buClr>
          <a:srgbClr val="9FAA00"/>
        </a:buClr>
        <a:defRPr>
          <a:solidFill>
            <a:schemeClr val="tx1"/>
          </a:solidFill>
          <a:latin typeface="+mn-lt"/>
          <a:ea typeface="+mn-ea"/>
          <a:cs typeface="+mn-cs"/>
        </a:defRPr>
      </a:lvl1pPr>
      <a:lvl2pPr marL="574675" indent="-220663" algn="l" defTabSz="708025" rtl="0" eaLnBrk="0" fontAlgn="base" hangingPunct="0">
        <a:spcBef>
          <a:spcPct val="20000"/>
        </a:spcBef>
        <a:spcAft>
          <a:spcPct val="0"/>
        </a:spcAft>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346075" y="1604963"/>
            <a:ext cx="8226425" cy="725487"/>
          </a:xfrm>
          <a:prstGeom prst="rect">
            <a:avLst/>
          </a:prstGeom>
          <a:noFill/>
          <a:ln w="9525">
            <a:noFill/>
            <a:miter lim="800000"/>
            <a:headEnd/>
            <a:tailEnd/>
          </a:ln>
        </p:spPr>
        <p:txBody>
          <a:bodyPr vert="horz" wrap="square" lIns="70533" tIns="35266" rIns="70533" bIns="35266" numCol="1" anchor="ctr" anchorCtr="0" compatLnSpc="1">
            <a:prstTxWarp prst="textNoShape">
              <a:avLst/>
            </a:prstTxWarp>
            <a:spAutoFit/>
          </a:bodyPr>
          <a:lstStyle/>
          <a:p>
            <a:pPr lvl="0"/>
            <a:r>
              <a:rPr lang="en-GB" smtClean="0"/>
              <a:t>Title in colour - Arial 48pt</a:t>
            </a:r>
          </a:p>
        </p:txBody>
      </p:sp>
      <p:sp>
        <p:nvSpPr>
          <p:cNvPr id="37891"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33" tIns="35266" rIns="70533" bIns="35266"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9830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98309"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r">
              <a:defRPr sz="1000">
                <a:solidFill>
                  <a:schemeClr val="tx1"/>
                </a:solidFill>
              </a:defRPr>
            </a:lvl1pPr>
          </a:lstStyle>
          <a:p>
            <a:pPr>
              <a:defRPr/>
            </a:pPr>
            <a:fld id="{F268E4EC-ABC5-48C3-8FFB-1BCE6D8B3BBE}" type="slidenum">
              <a:rPr lang="en-GB"/>
              <a:pPr>
                <a:defRPr/>
              </a:pPr>
              <a:t>‹#›</a:t>
            </a:fld>
            <a:endParaRPr lang="en-GB"/>
          </a:p>
        </p:txBody>
      </p:sp>
      <p:pic>
        <p:nvPicPr>
          <p:cNvPr id="37894" name="Picture 6" descr="OUPowerPoint18mmShield"/>
          <p:cNvPicPr>
            <a:picLocks noChangeAspect="1" noChangeArrowheads="1"/>
          </p:cNvPicPr>
          <p:nvPr/>
        </p:nvPicPr>
        <p:blipFill>
          <a:blip r:embed="rId13"/>
          <a:srcRect/>
          <a:stretch>
            <a:fillRect/>
          </a:stretch>
        </p:blipFill>
        <p:spPr bwMode="auto">
          <a:xfrm>
            <a:off x="8242300" y="358775"/>
            <a:ext cx="650875" cy="811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6"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708025" rtl="0" eaLnBrk="0" fontAlgn="base" hangingPunct="0">
        <a:spcBef>
          <a:spcPct val="0"/>
        </a:spcBef>
        <a:spcAft>
          <a:spcPct val="0"/>
        </a:spcAft>
        <a:defRPr sz="4300">
          <a:solidFill>
            <a:srgbClr val="9FAA00"/>
          </a:solidFill>
          <a:latin typeface="+mj-lt"/>
          <a:ea typeface="+mj-ea"/>
          <a:cs typeface="+mj-cs"/>
        </a:defRPr>
      </a:lvl1pPr>
      <a:lvl2pPr algn="l" defTabSz="708025" rtl="0" eaLnBrk="0" fontAlgn="base" hangingPunct="0">
        <a:spcBef>
          <a:spcPct val="0"/>
        </a:spcBef>
        <a:spcAft>
          <a:spcPct val="0"/>
        </a:spcAft>
        <a:defRPr sz="4300">
          <a:solidFill>
            <a:srgbClr val="9FAA00"/>
          </a:solidFill>
          <a:latin typeface="Arial" charset="0"/>
        </a:defRPr>
      </a:lvl2pPr>
      <a:lvl3pPr algn="l" defTabSz="708025" rtl="0" eaLnBrk="0" fontAlgn="base" hangingPunct="0">
        <a:spcBef>
          <a:spcPct val="0"/>
        </a:spcBef>
        <a:spcAft>
          <a:spcPct val="0"/>
        </a:spcAft>
        <a:defRPr sz="4300">
          <a:solidFill>
            <a:srgbClr val="9FAA00"/>
          </a:solidFill>
          <a:latin typeface="Arial" charset="0"/>
        </a:defRPr>
      </a:lvl3pPr>
      <a:lvl4pPr algn="l" defTabSz="708025" rtl="0" eaLnBrk="0" fontAlgn="base" hangingPunct="0">
        <a:spcBef>
          <a:spcPct val="0"/>
        </a:spcBef>
        <a:spcAft>
          <a:spcPct val="0"/>
        </a:spcAft>
        <a:defRPr sz="4300">
          <a:solidFill>
            <a:srgbClr val="9FAA00"/>
          </a:solidFill>
          <a:latin typeface="Arial" charset="0"/>
        </a:defRPr>
      </a:lvl4pPr>
      <a:lvl5pPr algn="l" defTabSz="708025" rtl="0" eaLnBrk="0" fontAlgn="base" hangingPunct="0">
        <a:spcBef>
          <a:spcPct val="0"/>
        </a:spcBef>
        <a:spcAft>
          <a:spcPct val="0"/>
        </a:spcAft>
        <a:defRPr sz="4300">
          <a:solidFill>
            <a:srgbClr val="9FAA00"/>
          </a:solidFill>
          <a:latin typeface="Arial" charset="0"/>
        </a:defRPr>
      </a:lvl5pPr>
      <a:lvl6pPr marL="457200" algn="l" defTabSz="708025" rtl="0" fontAlgn="base">
        <a:spcBef>
          <a:spcPct val="0"/>
        </a:spcBef>
        <a:spcAft>
          <a:spcPct val="0"/>
        </a:spcAft>
        <a:defRPr sz="4300">
          <a:solidFill>
            <a:srgbClr val="9FAA00"/>
          </a:solidFill>
          <a:latin typeface="Arial" charset="0"/>
        </a:defRPr>
      </a:lvl6pPr>
      <a:lvl7pPr marL="914400" algn="l" defTabSz="708025" rtl="0" fontAlgn="base">
        <a:spcBef>
          <a:spcPct val="0"/>
        </a:spcBef>
        <a:spcAft>
          <a:spcPct val="0"/>
        </a:spcAft>
        <a:defRPr sz="4300">
          <a:solidFill>
            <a:srgbClr val="9FAA00"/>
          </a:solidFill>
          <a:latin typeface="Arial" charset="0"/>
        </a:defRPr>
      </a:lvl7pPr>
      <a:lvl8pPr marL="1371600" algn="l" defTabSz="708025" rtl="0" fontAlgn="base">
        <a:spcBef>
          <a:spcPct val="0"/>
        </a:spcBef>
        <a:spcAft>
          <a:spcPct val="0"/>
        </a:spcAft>
        <a:defRPr sz="4300">
          <a:solidFill>
            <a:srgbClr val="9FAA00"/>
          </a:solidFill>
          <a:latin typeface="Arial" charset="0"/>
        </a:defRPr>
      </a:lvl8pPr>
      <a:lvl9pPr marL="1828800" algn="l" defTabSz="708025" rtl="0" fontAlgn="base">
        <a:spcBef>
          <a:spcPct val="0"/>
        </a:spcBef>
        <a:spcAft>
          <a:spcPct val="0"/>
        </a:spcAft>
        <a:defRPr sz="4300">
          <a:solidFill>
            <a:srgbClr val="9FAA00"/>
          </a:solidFill>
          <a:latin typeface="Arial" charset="0"/>
        </a:defRPr>
      </a:lvl9pPr>
    </p:titleStyle>
    <p:body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346075" y="2478088"/>
            <a:ext cx="8226425" cy="739775"/>
          </a:xfrm>
          <a:prstGeom prst="rect">
            <a:avLst/>
          </a:prstGeom>
          <a:noFill/>
          <a:ln w="9525">
            <a:noFill/>
            <a:miter lim="800000"/>
            <a:headEnd/>
            <a:tailEnd/>
          </a:ln>
        </p:spPr>
        <p:txBody>
          <a:bodyPr vert="horz" wrap="square" lIns="70523" tIns="35261" rIns="70523" bIns="35261" numCol="1" anchor="ctr" anchorCtr="0" compatLnSpc="1">
            <a:prstTxWarp prst="textNoShape">
              <a:avLst/>
            </a:prstTxWarp>
            <a:spAutoFit/>
          </a:bodyPr>
          <a:lstStyle/>
          <a:p>
            <a:pPr lvl="0"/>
            <a:r>
              <a:rPr lang="en-GB" smtClean="0"/>
              <a:t>Divider title in black - Arial 50pt</a:t>
            </a:r>
          </a:p>
        </p:txBody>
      </p:sp>
      <p:sp>
        <p:nvSpPr>
          <p:cNvPr id="50179" name="Rectangle 3"/>
          <p:cNvSpPr>
            <a:spLocks noGrp="1" noChangeArrowheads="1"/>
          </p:cNvSpPr>
          <p:nvPr>
            <p:ph type="body" idx="1"/>
          </p:nvPr>
        </p:nvSpPr>
        <p:spPr bwMode="auto">
          <a:xfrm>
            <a:off x="346075" y="3690938"/>
            <a:ext cx="8226425" cy="344487"/>
          </a:xfrm>
          <a:prstGeom prst="rect">
            <a:avLst/>
          </a:prstGeom>
          <a:noFill/>
          <a:ln w="9525">
            <a:noFill/>
            <a:miter lim="800000"/>
            <a:headEnd/>
            <a:tailEnd/>
          </a:ln>
        </p:spPr>
        <p:txBody>
          <a:bodyPr vert="horz" wrap="square" lIns="70523" tIns="35261" rIns="70523" bIns="35261" numCol="1" anchor="t" anchorCtr="0" compatLnSpc="1">
            <a:prstTxWarp prst="textNoShape">
              <a:avLst/>
            </a:prstTxWarp>
            <a:spAutoFit/>
          </a:bodyPr>
          <a:lstStyle/>
          <a:p>
            <a:pPr lvl="0"/>
            <a:r>
              <a:rPr lang="en-GB" smtClean="0"/>
              <a:t>Subheading in black - Arial 20pt</a:t>
            </a:r>
          </a:p>
        </p:txBody>
      </p:sp>
      <p:sp>
        <p:nvSpPr>
          <p:cNvPr id="10035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00357"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r">
              <a:defRPr sz="1000">
                <a:solidFill>
                  <a:schemeClr val="tx1"/>
                </a:solidFill>
              </a:defRPr>
            </a:lvl1pPr>
          </a:lstStyle>
          <a:p>
            <a:pPr>
              <a:defRPr/>
            </a:pPr>
            <a:fld id="{79106BAF-468A-4D0F-8097-7A7135A503FA}" type="slidenum">
              <a:rPr lang="en-GB"/>
              <a:pPr>
                <a:defRPr/>
              </a:pPr>
              <a:t>‹#›</a:t>
            </a:fld>
            <a:endParaRPr lang="en-GB"/>
          </a:p>
        </p:txBody>
      </p:sp>
      <p:pic>
        <p:nvPicPr>
          <p:cNvPr id="50182" name="Picture 6" descr="OUPowerPoint18mmShield"/>
          <p:cNvPicPr>
            <a:picLocks noChangeAspect="1" noChangeArrowheads="1"/>
          </p:cNvPicPr>
          <p:nvPr/>
        </p:nvPicPr>
        <p:blipFill>
          <a:blip r:embed="rId13"/>
          <a:srcRect/>
          <a:stretch>
            <a:fillRect/>
          </a:stretch>
        </p:blipFill>
        <p:spPr bwMode="auto">
          <a:xfrm>
            <a:off x="8242300" y="358775"/>
            <a:ext cx="650875" cy="811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defTabSz="708025" rtl="0" eaLnBrk="0" fontAlgn="base" hangingPunct="0">
        <a:spcBef>
          <a:spcPct val="0"/>
        </a:spcBef>
        <a:spcAft>
          <a:spcPct val="0"/>
        </a:spcAft>
        <a:defRPr sz="4400">
          <a:solidFill>
            <a:schemeClr val="tx1"/>
          </a:solidFill>
          <a:latin typeface="+mj-lt"/>
          <a:ea typeface="+mj-ea"/>
          <a:cs typeface="+mj-cs"/>
        </a:defRPr>
      </a:lvl1pPr>
      <a:lvl2pPr algn="l" defTabSz="708025" rtl="0" eaLnBrk="0" fontAlgn="base" hangingPunct="0">
        <a:spcBef>
          <a:spcPct val="0"/>
        </a:spcBef>
        <a:spcAft>
          <a:spcPct val="0"/>
        </a:spcAft>
        <a:defRPr sz="4400">
          <a:solidFill>
            <a:schemeClr val="tx1"/>
          </a:solidFill>
          <a:latin typeface="Arial" charset="0"/>
        </a:defRPr>
      </a:lvl2pPr>
      <a:lvl3pPr algn="l" defTabSz="708025" rtl="0" eaLnBrk="0" fontAlgn="base" hangingPunct="0">
        <a:spcBef>
          <a:spcPct val="0"/>
        </a:spcBef>
        <a:spcAft>
          <a:spcPct val="0"/>
        </a:spcAft>
        <a:defRPr sz="4400">
          <a:solidFill>
            <a:schemeClr val="tx1"/>
          </a:solidFill>
          <a:latin typeface="Arial" charset="0"/>
        </a:defRPr>
      </a:lvl3pPr>
      <a:lvl4pPr algn="l" defTabSz="708025" rtl="0" eaLnBrk="0" fontAlgn="base" hangingPunct="0">
        <a:spcBef>
          <a:spcPct val="0"/>
        </a:spcBef>
        <a:spcAft>
          <a:spcPct val="0"/>
        </a:spcAft>
        <a:defRPr sz="4400">
          <a:solidFill>
            <a:schemeClr val="tx1"/>
          </a:solidFill>
          <a:latin typeface="Arial" charset="0"/>
        </a:defRPr>
      </a:lvl4pPr>
      <a:lvl5pPr algn="l" defTabSz="708025" rtl="0" eaLnBrk="0" fontAlgn="base" hangingPunct="0">
        <a:spcBef>
          <a:spcPct val="0"/>
        </a:spcBef>
        <a:spcAft>
          <a:spcPct val="0"/>
        </a:spcAft>
        <a:defRPr sz="4400">
          <a:solidFill>
            <a:schemeClr val="tx1"/>
          </a:solidFill>
          <a:latin typeface="Arial" charset="0"/>
        </a:defRPr>
      </a:lvl5pPr>
      <a:lvl6pPr marL="457200" algn="l" defTabSz="708025" rtl="0" fontAlgn="base">
        <a:spcBef>
          <a:spcPct val="0"/>
        </a:spcBef>
        <a:spcAft>
          <a:spcPct val="0"/>
        </a:spcAft>
        <a:defRPr sz="4400">
          <a:solidFill>
            <a:schemeClr val="tx1"/>
          </a:solidFill>
          <a:latin typeface="Arial" charset="0"/>
        </a:defRPr>
      </a:lvl6pPr>
      <a:lvl7pPr marL="914400" algn="l" defTabSz="708025" rtl="0" fontAlgn="base">
        <a:spcBef>
          <a:spcPct val="0"/>
        </a:spcBef>
        <a:spcAft>
          <a:spcPct val="0"/>
        </a:spcAft>
        <a:defRPr sz="4400">
          <a:solidFill>
            <a:schemeClr val="tx1"/>
          </a:solidFill>
          <a:latin typeface="Arial" charset="0"/>
        </a:defRPr>
      </a:lvl7pPr>
      <a:lvl8pPr marL="1371600" algn="l" defTabSz="708025" rtl="0" fontAlgn="base">
        <a:spcBef>
          <a:spcPct val="0"/>
        </a:spcBef>
        <a:spcAft>
          <a:spcPct val="0"/>
        </a:spcAft>
        <a:defRPr sz="4400">
          <a:solidFill>
            <a:schemeClr val="tx1"/>
          </a:solidFill>
          <a:latin typeface="Arial" charset="0"/>
        </a:defRPr>
      </a:lvl8pPr>
      <a:lvl9pPr marL="1828800" algn="l" defTabSz="708025" rtl="0" fontAlgn="base">
        <a:spcBef>
          <a:spcPct val="0"/>
        </a:spcBef>
        <a:spcAft>
          <a:spcPct val="0"/>
        </a:spcAft>
        <a:defRPr sz="4400">
          <a:solidFill>
            <a:schemeClr val="tx1"/>
          </a:solidFill>
          <a:latin typeface="Arial" charset="0"/>
        </a:defRPr>
      </a:lvl9pPr>
    </p:titleStyle>
    <p:bodyStyle>
      <a:lvl1pPr marL="265113" indent="-265113" algn="l" defTabSz="708025" rtl="0" eaLnBrk="0" fontAlgn="base" hangingPunct="0">
        <a:spcBef>
          <a:spcPct val="20000"/>
        </a:spcBef>
        <a:spcAft>
          <a:spcPct val="0"/>
        </a:spcAft>
        <a:buClr>
          <a:srgbClr val="9FAA00"/>
        </a:buClr>
        <a:defRPr>
          <a:solidFill>
            <a:schemeClr val="tx1"/>
          </a:solidFill>
          <a:latin typeface="+mn-lt"/>
          <a:ea typeface="+mn-ea"/>
          <a:cs typeface="+mn-cs"/>
        </a:defRPr>
      </a:lvl1pPr>
      <a:lvl2pPr marL="574675" indent="-220663" algn="l" defTabSz="708025" rtl="0" eaLnBrk="0" fontAlgn="base" hangingPunct="0">
        <a:spcBef>
          <a:spcPct val="20000"/>
        </a:spcBef>
        <a:spcAft>
          <a:spcPct val="0"/>
        </a:spcAft>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346075" y="2478088"/>
            <a:ext cx="8226425" cy="739775"/>
          </a:xfrm>
          <a:prstGeom prst="rect">
            <a:avLst/>
          </a:prstGeom>
          <a:noFill/>
          <a:ln w="9525">
            <a:noFill/>
            <a:miter lim="800000"/>
            <a:headEnd/>
            <a:tailEnd/>
          </a:ln>
        </p:spPr>
        <p:txBody>
          <a:bodyPr vert="horz" wrap="square" lIns="70523" tIns="35261" rIns="70523" bIns="35261" numCol="1" anchor="ctr" anchorCtr="0" compatLnSpc="1">
            <a:prstTxWarp prst="textNoShape">
              <a:avLst/>
            </a:prstTxWarp>
            <a:spAutoFit/>
          </a:bodyPr>
          <a:lstStyle/>
          <a:p>
            <a:pPr lvl="0"/>
            <a:r>
              <a:rPr lang="en-GB" smtClean="0"/>
              <a:t>Divider title in black - Arial 50pt</a:t>
            </a:r>
          </a:p>
        </p:txBody>
      </p:sp>
      <p:sp>
        <p:nvSpPr>
          <p:cNvPr id="62467" name="Rectangle 3"/>
          <p:cNvSpPr>
            <a:spLocks noGrp="1" noChangeArrowheads="1"/>
          </p:cNvSpPr>
          <p:nvPr>
            <p:ph type="body" idx="1"/>
          </p:nvPr>
        </p:nvSpPr>
        <p:spPr bwMode="auto">
          <a:xfrm>
            <a:off x="346075" y="3690938"/>
            <a:ext cx="8226425" cy="344487"/>
          </a:xfrm>
          <a:prstGeom prst="rect">
            <a:avLst/>
          </a:prstGeom>
          <a:noFill/>
          <a:ln w="9525">
            <a:noFill/>
            <a:miter lim="800000"/>
            <a:headEnd/>
            <a:tailEnd/>
          </a:ln>
        </p:spPr>
        <p:txBody>
          <a:bodyPr vert="horz" wrap="square" lIns="70523" tIns="35261" rIns="70523" bIns="35261" numCol="1" anchor="t" anchorCtr="0" compatLnSpc="1">
            <a:prstTxWarp prst="textNoShape">
              <a:avLst/>
            </a:prstTxWarp>
            <a:spAutoFit/>
          </a:bodyPr>
          <a:lstStyle/>
          <a:p>
            <a:pPr lvl="0"/>
            <a:r>
              <a:rPr lang="en-GB" smtClean="0"/>
              <a:t>Subheading in black - Arial 20pt</a:t>
            </a:r>
          </a:p>
        </p:txBody>
      </p:sp>
      <p:sp>
        <p:nvSpPr>
          <p:cNvPr id="10342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03429"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r">
              <a:defRPr sz="1000">
                <a:solidFill>
                  <a:schemeClr val="tx1"/>
                </a:solidFill>
              </a:defRPr>
            </a:lvl1pPr>
          </a:lstStyle>
          <a:p>
            <a:pPr>
              <a:defRPr/>
            </a:pPr>
            <a:fld id="{BDB1F107-AB99-4A04-8644-B84BE0FCE97C}" type="slidenum">
              <a:rPr lang="en-GB"/>
              <a:pPr>
                <a:defRPr/>
              </a:pPr>
              <a:t>‹#›</a:t>
            </a:fld>
            <a:endParaRPr lang="en-GB"/>
          </a:p>
        </p:txBody>
      </p:sp>
      <p:pic>
        <p:nvPicPr>
          <p:cNvPr id="62470" name="Picture 6" descr="OUPowerPoint18mmShield"/>
          <p:cNvPicPr>
            <a:picLocks noChangeAspect="1" noChangeArrowheads="1"/>
          </p:cNvPicPr>
          <p:nvPr/>
        </p:nvPicPr>
        <p:blipFill>
          <a:blip r:embed="rId13"/>
          <a:srcRect/>
          <a:stretch>
            <a:fillRect/>
          </a:stretch>
        </p:blipFill>
        <p:spPr bwMode="auto">
          <a:xfrm>
            <a:off x="8242300" y="358775"/>
            <a:ext cx="650875" cy="811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defTabSz="708025" rtl="0" eaLnBrk="0" fontAlgn="base" hangingPunct="0">
        <a:spcBef>
          <a:spcPct val="0"/>
        </a:spcBef>
        <a:spcAft>
          <a:spcPct val="0"/>
        </a:spcAft>
        <a:defRPr sz="4400">
          <a:solidFill>
            <a:schemeClr val="tx1"/>
          </a:solidFill>
          <a:latin typeface="+mj-lt"/>
          <a:ea typeface="+mj-ea"/>
          <a:cs typeface="+mj-cs"/>
        </a:defRPr>
      </a:lvl1pPr>
      <a:lvl2pPr algn="l" defTabSz="708025" rtl="0" eaLnBrk="0" fontAlgn="base" hangingPunct="0">
        <a:spcBef>
          <a:spcPct val="0"/>
        </a:spcBef>
        <a:spcAft>
          <a:spcPct val="0"/>
        </a:spcAft>
        <a:defRPr sz="4400">
          <a:solidFill>
            <a:schemeClr val="tx1"/>
          </a:solidFill>
          <a:latin typeface="Arial" charset="0"/>
        </a:defRPr>
      </a:lvl2pPr>
      <a:lvl3pPr algn="l" defTabSz="708025" rtl="0" eaLnBrk="0" fontAlgn="base" hangingPunct="0">
        <a:spcBef>
          <a:spcPct val="0"/>
        </a:spcBef>
        <a:spcAft>
          <a:spcPct val="0"/>
        </a:spcAft>
        <a:defRPr sz="4400">
          <a:solidFill>
            <a:schemeClr val="tx1"/>
          </a:solidFill>
          <a:latin typeface="Arial" charset="0"/>
        </a:defRPr>
      </a:lvl3pPr>
      <a:lvl4pPr algn="l" defTabSz="708025" rtl="0" eaLnBrk="0" fontAlgn="base" hangingPunct="0">
        <a:spcBef>
          <a:spcPct val="0"/>
        </a:spcBef>
        <a:spcAft>
          <a:spcPct val="0"/>
        </a:spcAft>
        <a:defRPr sz="4400">
          <a:solidFill>
            <a:schemeClr val="tx1"/>
          </a:solidFill>
          <a:latin typeface="Arial" charset="0"/>
        </a:defRPr>
      </a:lvl4pPr>
      <a:lvl5pPr algn="l" defTabSz="708025" rtl="0" eaLnBrk="0" fontAlgn="base" hangingPunct="0">
        <a:spcBef>
          <a:spcPct val="0"/>
        </a:spcBef>
        <a:spcAft>
          <a:spcPct val="0"/>
        </a:spcAft>
        <a:defRPr sz="4400">
          <a:solidFill>
            <a:schemeClr val="tx1"/>
          </a:solidFill>
          <a:latin typeface="Arial" charset="0"/>
        </a:defRPr>
      </a:lvl5pPr>
      <a:lvl6pPr marL="457200" algn="l" defTabSz="708025" rtl="0" fontAlgn="base">
        <a:spcBef>
          <a:spcPct val="0"/>
        </a:spcBef>
        <a:spcAft>
          <a:spcPct val="0"/>
        </a:spcAft>
        <a:defRPr sz="4400">
          <a:solidFill>
            <a:schemeClr val="tx1"/>
          </a:solidFill>
          <a:latin typeface="Arial" charset="0"/>
        </a:defRPr>
      </a:lvl6pPr>
      <a:lvl7pPr marL="914400" algn="l" defTabSz="708025" rtl="0" fontAlgn="base">
        <a:spcBef>
          <a:spcPct val="0"/>
        </a:spcBef>
        <a:spcAft>
          <a:spcPct val="0"/>
        </a:spcAft>
        <a:defRPr sz="4400">
          <a:solidFill>
            <a:schemeClr val="tx1"/>
          </a:solidFill>
          <a:latin typeface="Arial" charset="0"/>
        </a:defRPr>
      </a:lvl7pPr>
      <a:lvl8pPr marL="1371600" algn="l" defTabSz="708025" rtl="0" fontAlgn="base">
        <a:spcBef>
          <a:spcPct val="0"/>
        </a:spcBef>
        <a:spcAft>
          <a:spcPct val="0"/>
        </a:spcAft>
        <a:defRPr sz="4400">
          <a:solidFill>
            <a:schemeClr val="tx1"/>
          </a:solidFill>
          <a:latin typeface="Arial" charset="0"/>
        </a:defRPr>
      </a:lvl8pPr>
      <a:lvl9pPr marL="1828800" algn="l" defTabSz="708025" rtl="0" fontAlgn="base">
        <a:spcBef>
          <a:spcPct val="0"/>
        </a:spcBef>
        <a:spcAft>
          <a:spcPct val="0"/>
        </a:spcAft>
        <a:defRPr sz="4400">
          <a:solidFill>
            <a:schemeClr val="tx1"/>
          </a:solidFill>
          <a:latin typeface="Arial" charset="0"/>
        </a:defRPr>
      </a:lvl9pPr>
    </p:titleStyle>
    <p:bodyStyle>
      <a:lvl1pPr marL="265113" indent="-265113" algn="l" defTabSz="708025" rtl="0" eaLnBrk="0" fontAlgn="base" hangingPunct="0">
        <a:spcBef>
          <a:spcPct val="20000"/>
        </a:spcBef>
        <a:spcAft>
          <a:spcPct val="0"/>
        </a:spcAft>
        <a:buClr>
          <a:srgbClr val="9FAA00"/>
        </a:buClr>
        <a:defRPr>
          <a:solidFill>
            <a:schemeClr val="tx1"/>
          </a:solidFill>
          <a:latin typeface="+mn-lt"/>
          <a:ea typeface="+mn-ea"/>
          <a:cs typeface="+mn-cs"/>
        </a:defRPr>
      </a:lvl1pPr>
      <a:lvl2pPr marL="574675" indent="-220663" algn="l" defTabSz="708025" rtl="0" eaLnBrk="0" fontAlgn="base" hangingPunct="0">
        <a:spcBef>
          <a:spcPct val="20000"/>
        </a:spcBef>
        <a:spcAft>
          <a:spcPct val="0"/>
        </a:spcAft>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346075" y="1606550"/>
            <a:ext cx="8226425" cy="725488"/>
          </a:xfrm>
          <a:prstGeom prst="rect">
            <a:avLst/>
          </a:prstGeom>
          <a:noFill/>
          <a:ln w="9525">
            <a:noFill/>
            <a:miter lim="800000"/>
            <a:headEnd/>
            <a:tailEnd/>
          </a:ln>
        </p:spPr>
        <p:txBody>
          <a:bodyPr vert="horz" wrap="square" lIns="70523" tIns="35261" rIns="70523" bIns="35261" numCol="1" anchor="ctr" anchorCtr="0" compatLnSpc="1">
            <a:prstTxWarp prst="textNoShape">
              <a:avLst/>
            </a:prstTxWarp>
            <a:spAutoFit/>
          </a:bodyPr>
          <a:lstStyle/>
          <a:p>
            <a:pPr lvl="0"/>
            <a:r>
              <a:rPr lang="en-GB" smtClean="0"/>
              <a:t>Title in colour - Arial 48pt</a:t>
            </a:r>
          </a:p>
        </p:txBody>
      </p:sp>
      <p:sp>
        <p:nvSpPr>
          <p:cNvPr id="74755"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23" tIns="35261" rIns="70523" bIns="35261"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10547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05477"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r">
              <a:defRPr sz="1000">
                <a:solidFill>
                  <a:schemeClr val="tx1"/>
                </a:solidFill>
              </a:defRPr>
            </a:lvl1pPr>
          </a:lstStyle>
          <a:p>
            <a:pPr>
              <a:defRPr/>
            </a:pPr>
            <a:fld id="{399D3A16-3204-4BF7-AAFC-C92A7E5EED46}" type="slidenum">
              <a:rPr lang="en-GB"/>
              <a:pPr>
                <a:defRPr/>
              </a:pPr>
              <a:t>‹#›</a:t>
            </a:fld>
            <a:endParaRPr lang="en-GB"/>
          </a:p>
        </p:txBody>
      </p:sp>
      <p:pic>
        <p:nvPicPr>
          <p:cNvPr id="74758" name="Picture 6" descr="OUBSPowerPoint18mmShield"/>
          <p:cNvPicPr>
            <a:picLocks noChangeAspect="1" noChangeArrowheads="1"/>
          </p:cNvPicPr>
          <p:nvPr/>
        </p:nvPicPr>
        <p:blipFill>
          <a:blip r:embed="rId13"/>
          <a:srcRect/>
          <a:stretch>
            <a:fillRect/>
          </a:stretch>
        </p:blipFill>
        <p:spPr bwMode="auto">
          <a:xfrm>
            <a:off x="8304213" y="360363"/>
            <a:ext cx="568325"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7"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708025" rtl="0" eaLnBrk="0" fontAlgn="base" hangingPunct="0">
        <a:spcBef>
          <a:spcPct val="0"/>
        </a:spcBef>
        <a:spcAft>
          <a:spcPct val="0"/>
        </a:spcAft>
        <a:defRPr sz="4300">
          <a:solidFill>
            <a:srgbClr val="CDCDCD"/>
          </a:solidFill>
          <a:latin typeface="+mj-lt"/>
          <a:ea typeface="+mj-ea"/>
          <a:cs typeface="+mj-cs"/>
        </a:defRPr>
      </a:lvl1pPr>
      <a:lvl2pPr algn="l" defTabSz="708025" rtl="0" eaLnBrk="0" fontAlgn="base" hangingPunct="0">
        <a:spcBef>
          <a:spcPct val="0"/>
        </a:spcBef>
        <a:spcAft>
          <a:spcPct val="0"/>
        </a:spcAft>
        <a:defRPr sz="4300">
          <a:solidFill>
            <a:srgbClr val="CDCDCD"/>
          </a:solidFill>
          <a:latin typeface="Arial" charset="0"/>
        </a:defRPr>
      </a:lvl2pPr>
      <a:lvl3pPr algn="l" defTabSz="708025" rtl="0" eaLnBrk="0" fontAlgn="base" hangingPunct="0">
        <a:spcBef>
          <a:spcPct val="0"/>
        </a:spcBef>
        <a:spcAft>
          <a:spcPct val="0"/>
        </a:spcAft>
        <a:defRPr sz="4300">
          <a:solidFill>
            <a:srgbClr val="CDCDCD"/>
          </a:solidFill>
          <a:latin typeface="Arial" charset="0"/>
        </a:defRPr>
      </a:lvl3pPr>
      <a:lvl4pPr algn="l" defTabSz="708025" rtl="0" eaLnBrk="0" fontAlgn="base" hangingPunct="0">
        <a:spcBef>
          <a:spcPct val="0"/>
        </a:spcBef>
        <a:spcAft>
          <a:spcPct val="0"/>
        </a:spcAft>
        <a:defRPr sz="4300">
          <a:solidFill>
            <a:srgbClr val="CDCDCD"/>
          </a:solidFill>
          <a:latin typeface="Arial" charset="0"/>
        </a:defRPr>
      </a:lvl4pPr>
      <a:lvl5pPr algn="l" defTabSz="708025" rtl="0" eaLnBrk="0" fontAlgn="base" hangingPunct="0">
        <a:spcBef>
          <a:spcPct val="0"/>
        </a:spcBef>
        <a:spcAft>
          <a:spcPct val="0"/>
        </a:spcAft>
        <a:defRPr sz="4300">
          <a:solidFill>
            <a:srgbClr val="CDCDCD"/>
          </a:solidFill>
          <a:latin typeface="Arial" charset="0"/>
        </a:defRPr>
      </a:lvl5pPr>
      <a:lvl6pPr marL="457200" algn="l" defTabSz="708025" rtl="0" fontAlgn="base">
        <a:spcBef>
          <a:spcPct val="0"/>
        </a:spcBef>
        <a:spcAft>
          <a:spcPct val="0"/>
        </a:spcAft>
        <a:defRPr sz="4300">
          <a:solidFill>
            <a:srgbClr val="CDCDCD"/>
          </a:solidFill>
          <a:latin typeface="Arial" charset="0"/>
        </a:defRPr>
      </a:lvl6pPr>
      <a:lvl7pPr marL="914400" algn="l" defTabSz="708025" rtl="0" fontAlgn="base">
        <a:spcBef>
          <a:spcPct val="0"/>
        </a:spcBef>
        <a:spcAft>
          <a:spcPct val="0"/>
        </a:spcAft>
        <a:defRPr sz="4300">
          <a:solidFill>
            <a:srgbClr val="CDCDCD"/>
          </a:solidFill>
          <a:latin typeface="Arial" charset="0"/>
        </a:defRPr>
      </a:lvl7pPr>
      <a:lvl8pPr marL="1371600" algn="l" defTabSz="708025" rtl="0" fontAlgn="base">
        <a:spcBef>
          <a:spcPct val="0"/>
        </a:spcBef>
        <a:spcAft>
          <a:spcPct val="0"/>
        </a:spcAft>
        <a:defRPr sz="4300">
          <a:solidFill>
            <a:srgbClr val="CDCDCD"/>
          </a:solidFill>
          <a:latin typeface="Arial" charset="0"/>
        </a:defRPr>
      </a:lvl8pPr>
      <a:lvl9pPr marL="1828800" algn="l" defTabSz="708025" rtl="0" fontAlgn="base">
        <a:spcBef>
          <a:spcPct val="0"/>
        </a:spcBef>
        <a:spcAft>
          <a:spcPct val="0"/>
        </a:spcAft>
        <a:defRPr sz="4300">
          <a:solidFill>
            <a:srgbClr val="CDCDCD"/>
          </a:solidFill>
          <a:latin typeface="Arial" charset="0"/>
        </a:defRPr>
      </a:lvl9pPr>
    </p:titleStyle>
    <p:bodyStyle>
      <a:lvl1pPr marL="265113" indent="-265113" algn="l" defTabSz="708025" rtl="0" eaLnBrk="0" fontAlgn="base" hangingPunct="0">
        <a:spcBef>
          <a:spcPct val="20000"/>
        </a:spcBef>
        <a:spcAft>
          <a:spcPct val="0"/>
        </a:spcAft>
        <a:buClr>
          <a:srgbClr val="CDCDCD"/>
        </a:buClr>
        <a:buChar char="•"/>
        <a:defRPr sz="2500">
          <a:solidFill>
            <a:srgbClr val="FFFFFF"/>
          </a:solidFill>
          <a:latin typeface="+mn-lt"/>
          <a:ea typeface="+mn-ea"/>
          <a:cs typeface="+mn-cs"/>
        </a:defRPr>
      </a:lvl1pPr>
      <a:lvl2pPr marL="574675" indent="-220663" algn="l" defTabSz="708025" rtl="0" eaLnBrk="0" fontAlgn="base" hangingPunct="0">
        <a:spcBef>
          <a:spcPct val="20000"/>
        </a:spcBef>
        <a:spcAft>
          <a:spcPct val="0"/>
        </a:spcAft>
        <a:buClr>
          <a:srgbClr val="CDCDCD"/>
        </a:buClr>
        <a:buChar char="–"/>
        <a:defRPr sz="2500">
          <a:solidFill>
            <a:srgbClr val="FFFFFF"/>
          </a:solidFill>
          <a:latin typeface="+mn-lt"/>
        </a:defRPr>
      </a:lvl2pPr>
      <a:lvl3pPr marL="882650" indent="-174625" algn="l" defTabSz="708025" rtl="0" eaLnBrk="0" fontAlgn="base" hangingPunct="0">
        <a:spcBef>
          <a:spcPct val="20000"/>
        </a:spcBef>
        <a:spcAft>
          <a:spcPct val="0"/>
        </a:spcAft>
        <a:buClr>
          <a:srgbClr val="CDCDCD"/>
        </a:buClr>
        <a:buChar char="•"/>
        <a:defRPr sz="2500">
          <a:solidFill>
            <a:srgbClr val="FFFFFF"/>
          </a:solidFill>
          <a:latin typeface="+mn-lt"/>
        </a:defRPr>
      </a:lvl3pPr>
      <a:lvl4pPr marL="1236663" indent="-176213" algn="l" defTabSz="708025" rtl="0" eaLnBrk="0" fontAlgn="base" hangingPunct="0">
        <a:spcBef>
          <a:spcPct val="20000"/>
        </a:spcBef>
        <a:spcAft>
          <a:spcPct val="0"/>
        </a:spcAft>
        <a:buClr>
          <a:srgbClr val="CDCDCD"/>
        </a:buClr>
        <a:buChar char="–"/>
        <a:defRPr sz="2500">
          <a:solidFill>
            <a:srgbClr val="FFFFFF"/>
          </a:solidFill>
          <a:latin typeface="+mn-lt"/>
        </a:defRPr>
      </a:lvl4pPr>
      <a:lvl5pPr marL="1587500" indent="-176213" algn="l" defTabSz="708025" rtl="0" eaLnBrk="0" fontAlgn="base" hangingPunct="0">
        <a:spcBef>
          <a:spcPct val="20000"/>
        </a:spcBef>
        <a:spcAft>
          <a:spcPct val="0"/>
        </a:spcAft>
        <a:buClr>
          <a:srgbClr val="CDCDCD"/>
        </a:buClr>
        <a:buChar char="»"/>
        <a:defRPr>
          <a:solidFill>
            <a:srgbClr val="FFFFFF"/>
          </a:solidFill>
          <a:latin typeface="+mn-lt"/>
        </a:defRPr>
      </a:lvl5pPr>
      <a:lvl6pPr marL="2044700" indent="-176213" algn="l" defTabSz="708025" rtl="0" fontAlgn="base">
        <a:spcBef>
          <a:spcPct val="20000"/>
        </a:spcBef>
        <a:spcAft>
          <a:spcPct val="0"/>
        </a:spcAft>
        <a:buClr>
          <a:srgbClr val="CDCDCD"/>
        </a:buClr>
        <a:buChar char="»"/>
        <a:defRPr>
          <a:solidFill>
            <a:srgbClr val="FFFFFF"/>
          </a:solidFill>
          <a:latin typeface="+mn-lt"/>
        </a:defRPr>
      </a:lvl6pPr>
      <a:lvl7pPr marL="2501900" indent="-176213" algn="l" defTabSz="708025" rtl="0" fontAlgn="base">
        <a:spcBef>
          <a:spcPct val="20000"/>
        </a:spcBef>
        <a:spcAft>
          <a:spcPct val="0"/>
        </a:spcAft>
        <a:buClr>
          <a:srgbClr val="CDCDCD"/>
        </a:buClr>
        <a:buChar char="»"/>
        <a:defRPr>
          <a:solidFill>
            <a:srgbClr val="FFFFFF"/>
          </a:solidFill>
          <a:latin typeface="+mn-lt"/>
        </a:defRPr>
      </a:lvl7pPr>
      <a:lvl8pPr marL="2959100" indent="-176213" algn="l" defTabSz="708025" rtl="0" fontAlgn="base">
        <a:spcBef>
          <a:spcPct val="20000"/>
        </a:spcBef>
        <a:spcAft>
          <a:spcPct val="0"/>
        </a:spcAft>
        <a:buClr>
          <a:srgbClr val="CDCDCD"/>
        </a:buClr>
        <a:buChar char="»"/>
        <a:defRPr>
          <a:solidFill>
            <a:srgbClr val="FFFFFF"/>
          </a:solidFill>
          <a:latin typeface="+mn-lt"/>
        </a:defRPr>
      </a:lvl8pPr>
      <a:lvl9pPr marL="3416300" indent="-176213" algn="l" defTabSz="708025" rtl="0" fontAlgn="base">
        <a:spcBef>
          <a:spcPct val="20000"/>
        </a:spcBef>
        <a:spcAft>
          <a:spcPct val="0"/>
        </a:spcAft>
        <a:buClr>
          <a:srgbClr val="CDCDCD"/>
        </a:buClr>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E057D"/>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346075" y="1606550"/>
            <a:ext cx="8226425" cy="725488"/>
          </a:xfrm>
          <a:prstGeom prst="rect">
            <a:avLst/>
          </a:prstGeom>
          <a:noFill/>
          <a:ln w="9525">
            <a:noFill/>
            <a:miter lim="800000"/>
            <a:headEnd/>
            <a:tailEnd/>
          </a:ln>
        </p:spPr>
        <p:txBody>
          <a:bodyPr vert="horz" wrap="square" lIns="70513" tIns="35256" rIns="70513" bIns="35256" numCol="1" anchor="ctr" anchorCtr="0" compatLnSpc="1">
            <a:prstTxWarp prst="textNoShape">
              <a:avLst/>
            </a:prstTxWarp>
            <a:spAutoFit/>
          </a:bodyPr>
          <a:lstStyle/>
          <a:p>
            <a:pPr lvl="0"/>
            <a:r>
              <a:rPr lang="en-GB" smtClean="0"/>
              <a:t>Title in colour - Arial 48pt</a:t>
            </a:r>
          </a:p>
        </p:txBody>
      </p:sp>
      <p:sp>
        <p:nvSpPr>
          <p:cNvPr id="87043"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13" tIns="35256" rIns="70513" bIns="35256"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107524"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13" tIns="35256" rIns="70513" bIns="35256"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07525"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13" tIns="35256" rIns="70513" bIns="35256" numCol="1" anchor="t" anchorCtr="0" compatLnSpc="1">
            <a:prstTxWarp prst="textNoShape">
              <a:avLst/>
            </a:prstTxWarp>
          </a:bodyPr>
          <a:lstStyle>
            <a:lvl1pPr algn="r">
              <a:defRPr sz="1000">
                <a:solidFill>
                  <a:schemeClr val="tx1"/>
                </a:solidFill>
              </a:defRPr>
            </a:lvl1pPr>
          </a:lstStyle>
          <a:p>
            <a:pPr>
              <a:defRPr/>
            </a:pPr>
            <a:fld id="{E0E4534A-FAD5-48FC-9F49-90DC79FC21CE}" type="slidenum">
              <a:rPr lang="en-GB"/>
              <a:pPr>
                <a:defRPr/>
              </a:pPr>
              <a:t>‹#›</a:t>
            </a:fld>
            <a:endParaRPr lang="en-GB"/>
          </a:p>
        </p:txBody>
      </p:sp>
      <p:pic>
        <p:nvPicPr>
          <p:cNvPr id="87046" name="Picture 6" descr="OUBSPowerPoint18mmShield"/>
          <p:cNvPicPr>
            <a:picLocks noChangeAspect="1" noChangeArrowheads="1"/>
          </p:cNvPicPr>
          <p:nvPr/>
        </p:nvPicPr>
        <p:blipFill>
          <a:blip r:embed="rId13"/>
          <a:srcRect/>
          <a:stretch>
            <a:fillRect/>
          </a:stretch>
        </p:blipFill>
        <p:spPr bwMode="auto">
          <a:xfrm>
            <a:off x="8242300" y="360363"/>
            <a:ext cx="566738"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8"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l" defTabSz="708025" rtl="0" eaLnBrk="0" fontAlgn="base" hangingPunct="0">
        <a:spcBef>
          <a:spcPct val="0"/>
        </a:spcBef>
        <a:spcAft>
          <a:spcPct val="0"/>
        </a:spcAft>
        <a:defRPr sz="4300">
          <a:solidFill>
            <a:srgbClr val="CDCDCD"/>
          </a:solidFill>
          <a:latin typeface="+mj-lt"/>
          <a:ea typeface="+mj-ea"/>
          <a:cs typeface="+mj-cs"/>
        </a:defRPr>
      </a:lvl1pPr>
      <a:lvl2pPr algn="l" defTabSz="708025" rtl="0" eaLnBrk="0" fontAlgn="base" hangingPunct="0">
        <a:spcBef>
          <a:spcPct val="0"/>
        </a:spcBef>
        <a:spcAft>
          <a:spcPct val="0"/>
        </a:spcAft>
        <a:defRPr sz="4300">
          <a:solidFill>
            <a:srgbClr val="CDCDCD"/>
          </a:solidFill>
          <a:latin typeface="Arial" charset="0"/>
        </a:defRPr>
      </a:lvl2pPr>
      <a:lvl3pPr algn="l" defTabSz="708025" rtl="0" eaLnBrk="0" fontAlgn="base" hangingPunct="0">
        <a:spcBef>
          <a:spcPct val="0"/>
        </a:spcBef>
        <a:spcAft>
          <a:spcPct val="0"/>
        </a:spcAft>
        <a:defRPr sz="4300">
          <a:solidFill>
            <a:srgbClr val="CDCDCD"/>
          </a:solidFill>
          <a:latin typeface="Arial" charset="0"/>
        </a:defRPr>
      </a:lvl3pPr>
      <a:lvl4pPr algn="l" defTabSz="708025" rtl="0" eaLnBrk="0" fontAlgn="base" hangingPunct="0">
        <a:spcBef>
          <a:spcPct val="0"/>
        </a:spcBef>
        <a:spcAft>
          <a:spcPct val="0"/>
        </a:spcAft>
        <a:defRPr sz="4300">
          <a:solidFill>
            <a:srgbClr val="CDCDCD"/>
          </a:solidFill>
          <a:latin typeface="Arial" charset="0"/>
        </a:defRPr>
      </a:lvl4pPr>
      <a:lvl5pPr algn="l" defTabSz="708025" rtl="0" eaLnBrk="0" fontAlgn="base" hangingPunct="0">
        <a:spcBef>
          <a:spcPct val="0"/>
        </a:spcBef>
        <a:spcAft>
          <a:spcPct val="0"/>
        </a:spcAft>
        <a:defRPr sz="4300">
          <a:solidFill>
            <a:srgbClr val="CDCDCD"/>
          </a:solidFill>
          <a:latin typeface="Arial" charset="0"/>
        </a:defRPr>
      </a:lvl5pPr>
      <a:lvl6pPr marL="457200" algn="l" defTabSz="708025" rtl="0" fontAlgn="base">
        <a:spcBef>
          <a:spcPct val="0"/>
        </a:spcBef>
        <a:spcAft>
          <a:spcPct val="0"/>
        </a:spcAft>
        <a:defRPr sz="4300">
          <a:solidFill>
            <a:srgbClr val="CDCDCD"/>
          </a:solidFill>
          <a:latin typeface="Arial" charset="0"/>
        </a:defRPr>
      </a:lvl6pPr>
      <a:lvl7pPr marL="914400" algn="l" defTabSz="708025" rtl="0" fontAlgn="base">
        <a:spcBef>
          <a:spcPct val="0"/>
        </a:spcBef>
        <a:spcAft>
          <a:spcPct val="0"/>
        </a:spcAft>
        <a:defRPr sz="4300">
          <a:solidFill>
            <a:srgbClr val="CDCDCD"/>
          </a:solidFill>
          <a:latin typeface="Arial" charset="0"/>
        </a:defRPr>
      </a:lvl7pPr>
      <a:lvl8pPr marL="1371600" algn="l" defTabSz="708025" rtl="0" fontAlgn="base">
        <a:spcBef>
          <a:spcPct val="0"/>
        </a:spcBef>
        <a:spcAft>
          <a:spcPct val="0"/>
        </a:spcAft>
        <a:defRPr sz="4300">
          <a:solidFill>
            <a:srgbClr val="CDCDCD"/>
          </a:solidFill>
          <a:latin typeface="Arial" charset="0"/>
        </a:defRPr>
      </a:lvl8pPr>
      <a:lvl9pPr marL="1828800" algn="l" defTabSz="708025" rtl="0" fontAlgn="base">
        <a:spcBef>
          <a:spcPct val="0"/>
        </a:spcBef>
        <a:spcAft>
          <a:spcPct val="0"/>
        </a:spcAft>
        <a:defRPr sz="4300">
          <a:solidFill>
            <a:srgbClr val="CDCDCD"/>
          </a:solidFill>
          <a:latin typeface="Arial" charset="0"/>
        </a:defRPr>
      </a:lvl9pPr>
    </p:titleStyle>
    <p:bodyStyle>
      <a:lvl1pPr marL="265113" indent="-265113" algn="l" defTabSz="708025" rtl="0" eaLnBrk="0" fontAlgn="base" hangingPunct="0">
        <a:spcBef>
          <a:spcPct val="20000"/>
        </a:spcBef>
        <a:spcAft>
          <a:spcPct val="0"/>
        </a:spcAft>
        <a:buClr>
          <a:srgbClr val="CDCDCD"/>
        </a:buClr>
        <a:buChar char="•"/>
        <a:defRPr sz="2500">
          <a:solidFill>
            <a:srgbClr val="FFFFFF"/>
          </a:solidFill>
          <a:latin typeface="+mn-lt"/>
          <a:ea typeface="+mn-ea"/>
          <a:cs typeface="+mn-cs"/>
        </a:defRPr>
      </a:lvl1pPr>
      <a:lvl2pPr marL="574675" indent="-220663" algn="l" defTabSz="708025" rtl="0" eaLnBrk="0" fontAlgn="base" hangingPunct="0">
        <a:spcBef>
          <a:spcPct val="20000"/>
        </a:spcBef>
        <a:spcAft>
          <a:spcPct val="0"/>
        </a:spcAft>
        <a:buClr>
          <a:srgbClr val="CDCDCD"/>
        </a:buClr>
        <a:buChar char="–"/>
        <a:defRPr sz="2500">
          <a:solidFill>
            <a:srgbClr val="FFFFFF"/>
          </a:solidFill>
          <a:latin typeface="+mn-lt"/>
        </a:defRPr>
      </a:lvl2pPr>
      <a:lvl3pPr marL="882650" indent="-174625" algn="l" defTabSz="708025" rtl="0" eaLnBrk="0" fontAlgn="base" hangingPunct="0">
        <a:spcBef>
          <a:spcPct val="20000"/>
        </a:spcBef>
        <a:spcAft>
          <a:spcPct val="0"/>
        </a:spcAft>
        <a:buClr>
          <a:srgbClr val="CDCDCD"/>
        </a:buClr>
        <a:buChar char="•"/>
        <a:defRPr sz="2500">
          <a:solidFill>
            <a:srgbClr val="FFFFFF"/>
          </a:solidFill>
          <a:latin typeface="+mn-lt"/>
        </a:defRPr>
      </a:lvl3pPr>
      <a:lvl4pPr marL="1236663" indent="-176213" algn="l" defTabSz="708025" rtl="0" eaLnBrk="0" fontAlgn="base" hangingPunct="0">
        <a:spcBef>
          <a:spcPct val="20000"/>
        </a:spcBef>
        <a:spcAft>
          <a:spcPct val="0"/>
        </a:spcAft>
        <a:buClr>
          <a:srgbClr val="CDCDCD"/>
        </a:buClr>
        <a:buChar char="–"/>
        <a:defRPr sz="2500">
          <a:solidFill>
            <a:srgbClr val="FFFFFF"/>
          </a:solidFill>
          <a:latin typeface="+mn-lt"/>
        </a:defRPr>
      </a:lvl4pPr>
      <a:lvl5pPr marL="1587500" indent="-176213" algn="l" defTabSz="708025" rtl="0" eaLnBrk="0" fontAlgn="base" hangingPunct="0">
        <a:spcBef>
          <a:spcPct val="20000"/>
        </a:spcBef>
        <a:spcAft>
          <a:spcPct val="0"/>
        </a:spcAft>
        <a:buClr>
          <a:srgbClr val="CDCDCD"/>
        </a:buClr>
        <a:buChar char="»"/>
        <a:defRPr>
          <a:solidFill>
            <a:srgbClr val="FFFFFF"/>
          </a:solidFill>
          <a:latin typeface="+mn-lt"/>
        </a:defRPr>
      </a:lvl5pPr>
      <a:lvl6pPr marL="2044700" indent="-176213" algn="l" defTabSz="708025" rtl="0" fontAlgn="base">
        <a:spcBef>
          <a:spcPct val="20000"/>
        </a:spcBef>
        <a:spcAft>
          <a:spcPct val="0"/>
        </a:spcAft>
        <a:buClr>
          <a:srgbClr val="CDCDCD"/>
        </a:buClr>
        <a:buChar char="»"/>
        <a:defRPr>
          <a:solidFill>
            <a:srgbClr val="FFFFFF"/>
          </a:solidFill>
          <a:latin typeface="+mn-lt"/>
        </a:defRPr>
      </a:lvl6pPr>
      <a:lvl7pPr marL="2501900" indent="-176213" algn="l" defTabSz="708025" rtl="0" fontAlgn="base">
        <a:spcBef>
          <a:spcPct val="20000"/>
        </a:spcBef>
        <a:spcAft>
          <a:spcPct val="0"/>
        </a:spcAft>
        <a:buClr>
          <a:srgbClr val="CDCDCD"/>
        </a:buClr>
        <a:buChar char="»"/>
        <a:defRPr>
          <a:solidFill>
            <a:srgbClr val="FFFFFF"/>
          </a:solidFill>
          <a:latin typeface="+mn-lt"/>
        </a:defRPr>
      </a:lvl7pPr>
      <a:lvl8pPr marL="2959100" indent="-176213" algn="l" defTabSz="708025" rtl="0" fontAlgn="base">
        <a:spcBef>
          <a:spcPct val="20000"/>
        </a:spcBef>
        <a:spcAft>
          <a:spcPct val="0"/>
        </a:spcAft>
        <a:buClr>
          <a:srgbClr val="CDCDCD"/>
        </a:buClr>
        <a:buChar char="»"/>
        <a:defRPr>
          <a:solidFill>
            <a:srgbClr val="FFFFFF"/>
          </a:solidFill>
          <a:latin typeface="+mn-lt"/>
        </a:defRPr>
      </a:lvl8pPr>
      <a:lvl9pPr marL="3416300" indent="-176213" algn="l" defTabSz="708025" rtl="0" fontAlgn="base">
        <a:spcBef>
          <a:spcPct val="20000"/>
        </a:spcBef>
        <a:spcAft>
          <a:spcPct val="0"/>
        </a:spcAft>
        <a:buClr>
          <a:srgbClr val="CDCDCD"/>
        </a:buClr>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695F"/>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346075" y="1606550"/>
            <a:ext cx="8226425" cy="725488"/>
          </a:xfrm>
          <a:prstGeom prst="rect">
            <a:avLst/>
          </a:prstGeom>
          <a:noFill/>
          <a:ln w="9525">
            <a:noFill/>
            <a:miter lim="800000"/>
            <a:headEnd/>
            <a:tailEnd/>
          </a:ln>
        </p:spPr>
        <p:txBody>
          <a:bodyPr vert="horz" wrap="square" lIns="70504" tIns="35251" rIns="70504" bIns="35251" numCol="1" anchor="ctr" anchorCtr="0" compatLnSpc="1">
            <a:prstTxWarp prst="textNoShape">
              <a:avLst/>
            </a:prstTxWarp>
            <a:spAutoFit/>
          </a:bodyPr>
          <a:lstStyle/>
          <a:p>
            <a:pPr lvl="0"/>
            <a:r>
              <a:rPr lang="en-GB" smtClean="0"/>
              <a:t>Title in colour - Arial 48pt</a:t>
            </a:r>
          </a:p>
        </p:txBody>
      </p:sp>
      <p:sp>
        <p:nvSpPr>
          <p:cNvPr id="99331"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04" tIns="35251" rIns="70504" bIns="35251" numCol="1" anchor="t" anchorCtr="0" compatLnSpc="1">
            <a:prstTxWarp prst="textNoShape">
              <a:avLst/>
            </a:prstTxWarp>
            <a:spAutoFit/>
          </a:bodyPr>
          <a:lstStyle/>
          <a:p>
            <a:pPr lvl="0"/>
            <a:r>
              <a:rPr lang="en-GB" smtClean="0"/>
              <a:t>Tabbed text information in black with bullet - Arial 28pt</a:t>
            </a:r>
          </a:p>
          <a:p>
            <a:pPr lvl="1"/>
            <a:r>
              <a:rPr lang="en-GB" smtClean="0"/>
              <a:t>Bullet point should be in the same colour as heading</a:t>
            </a:r>
          </a:p>
          <a:p>
            <a:pPr lvl="2"/>
            <a:r>
              <a:rPr lang="en-GB" smtClean="0"/>
              <a:t>Third level</a:t>
            </a:r>
          </a:p>
          <a:p>
            <a:pPr lvl="3"/>
            <a:r>
              <a:rPr lang="en-GB" smtClean="0"/>
              <a:t>Fourth level</a:t>
            </a:r>
          </a:p>
          <a:p>
            <a:pPr lvl="4"/>
            <a:r>
              <a:rPr lang="en-GB" smtClean="0"/>
              <a:t>Fifth level</a:t>
            </a:r>
          </a:p>
        </p:txBody>
      </p:sp>
      <p:sp>
        <p:nvSpPr>
          <p:cNvPr id="10957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04" tIns="35251" rIns="70504" bIns="35251" numCol="1" anchor="t" anchorCtr="0" compatLnSpc="1">
            <a:prstTxWarp prst="textNoShape">
              <a:avLst/>
            </a:prstTxWarp>
          </a:bodyPr>
          <a:lstStyle>
            <a:lvl1pPr algn="ctr">
              <a:defRPr sz="1000">
                <a:solidFill>
                  <a:schemeClr val="tx1"/>
                </a:solidFill>
              </a:defRPr>
            </a:lvl1pPr>
          </a:lstStyle>
          <a:p>
            <a:pPr>
              <a:defRPr/>
            </a:pPr>
            <a:endParaRPr lang="en-US"/>
          </a:p>
        </p:txBody>
      </p:sp>
      <p:sp>
        <p:nvSpPr>
          <p:cNvPr id="109573"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04" tIns="35251" rIns="70504" bIns="35251" numCol="1" anchor="t" anchorCtr="0" compatLnSpc="1">
            <a:prstTxWarp prst="textNoShape">
              <a:avLst/>
            </a:prstTxWarp>
          </a:bodyPr>
          <a:lstStyle>
            <a:lvl1pPr algn="r">
              <a:defRPr sz="1000">
                <a:solidFill>
                  <a:schemeClr val="tx1"/>
                </a:solidFill>
              </a:defRPr>
            </a:lvl1pPr>
          </a:lstStyle>
          <a:p>
            <a:pPr>
              <a:defRPr/>
            </a:pPr>
            <a:fld id="{DF31B3BA-59A8-4FA2-B607-B8F5D7957715}" type="slidenum">
              <a:rPr lang="en-GB"/>
              <a:pPr>
                <a:defRPr/>
              </a:pPr>
              <a:t>‹#›</a:t>
            </a:fld>
            <a:endParaRPr lang="en-GB"/>
          </a:p>
        </p:txBody>
      </p:sp>
      <p:pic>
        <p:nvPicPr>
          <p:cNvPr id="99334" name="Picture 6" descr="OUBSPowerPoint18mmShield"/>
          <p:cNvPicPr>
            <a:picLocks noChangeAspect="1" noChangeArrowheads="1"/>
          </p:cNvPicPr>
          <p:nvPr/>
        </p:nvPicPr>
        <p:blipFill>
          <a:blip r:embed="rId13"/>
          <a:srcRect/>
          <a:stretch>
            <a:fillRect/>
          </a:stretch>
        </p:blipFill>
        <p:spPr bwMode="auto">
          <a:xfrm>
            <a:off x="8242300" y="360363"/>
            <a:ext cx="566738"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9"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defTabSz="708025" rtl="0" eaLnBrk="0" fontAlgn="base" hangingPunct="0">
        <a:spcBef>
          <a:spcPct val="0"/>
        </a:spcBef>
        <a:spcAft>
          <a:spcPct val="0"/>
        </a:spcAft>
        <a:defRPr sz="4300">
          <a:solidFill>
            <a:srgbClr val="CDCDCD"/>
          </a:solidFill>
          <a:latin typeface="+mj-lt"/>
          <a:ea typeface="+mj-ea"/>
          <a:cs typeface="+mj-cs"/>
        </a:defRPr>
      </a:lvl1pPr>
      <a:lvl2pPr algn="l" defTabSz="708025" rtl="0" eaLnBrk="0" fontAlgn="base" hangingPunct="0">
        <a:spcBef>
          <a:spcPct val="0"/>
        </a:spcBef>
        <a:spcAft>
          <a:spcPct val="0"/>
        </a:spcAft>
        <a:defRPr sz="4300">
          <a:solidFill>
            <a:srgbClr val="CDCDCD"/>
          </a:solidFill>
          <a:latin typeface="Arial" charset="0"/>
        </a:defRPr>
      </a:lvl2pPr>
      <a:lvl3pPr algn="l" defTabSz="708025" rtl="0" eaLnBrk="0" fontAlgn="base" hangingPunct="0">
        <a:spcBef>
          <a:spcPct val="0"/>
        </a:spcBef>
        <a:spcAft>
          <a:spcPct val="0"/>
        </a:spcAft>
        <a:defRPr sz="4300">
          <a:solidFill>
            <a:srgbClr val="CDCDCD"/>
          </a:solidFill>
          <a:latin typeface="Arial" charset="0"/>
        </a:defRPr>
      </a:lvl3pPr>
      <a:lvl4pPr algn="l" defTabSz="708025" rtl="0" eaLnBrk="0" fontAlgn="base" hangingPunct="0">
        <a:spcBef>
          <a:spcPct val="0"/>
        </a:spcBef>
        <a:spcAft>
          <a:spcPct val="0"/>
        </a:spcAft>
        <a:defRPr sz="4300">
          <a:solidFill>
            <a:srgbClr val="CDCDCD"/>
          </a:solidFill>
          <a:latin typeface="Arial" charset="0"/>
        </a:defRPr>
      </a:lvl4pPr>
      <a:lvl5pPr algn="l" defTabSz="708025" rtl="0" eaLnBrk="0" fontAlgn="base" hangingPunct="0">
        <a:spcBef>
          <a:spcPct val="0"/>
        </a:spcBef>
        <a:spcAft>
          <a:spcPct val="0"/>
        </a:spcAft>
        <a:defRPr sz="4300">
          <a:solidFill>
            <a:srgbClr val="CDCDCD"/>
          </a:solidFill>
          <a:latin typeface="Arial" charset="0"/>
        </a:defRPr>
      </a:lvl5pPr>
      <a:lvl6pPr marL="457200" algn="l" defTabSz="708025" rtl="0" fontAlgn="base">
        <a:spcBef>
          <a:spcPct val="0"/>
        </a:spcBef>
        <a:spcAft>
          <a:spcPct val="0"/>
        </a:spcAft>
        <a:defRPr sz="4300">
          <a:solidFill>
            <a:srgbClr val="CDCDCD"/>
          </a:solidFill>
          <a:latin typeface="Arial" charset="0"/>
        </a:defRPr>
      </a:lvl6pPr>
      <a:lvl7pPr marL="914400" algn="l" defTabSz="708025" rtl="0" fontAlgn="base">
        <a:spcBef>
          <a:spcPct val="0"/>
        </a:spcBef>
        <a:spcAft>
          <a:spcPct val="0"/>
        </a:spcAft>
        <a:defRPr sz="4300">
          <a:solidFill>
            <a:srgbClr val="CDCDCD"/>
          </a:solidFill>
          <a:latin typeface="Arial" charset="0"/>
        </a:defRPr>
      </a:lvl7pPr>
      <a:lvl8pPr marL="1371600" algn="l" defTabSz="708025" rtl="0" fontAlgn="base">
        <a:spcBef>
          <a:spcPct val="0"/>
        </a:spcBef>
        <a:spcAft>
          <a:spcPct val="0"/>
        </a:spcAft>
        <a:defRPr sz="4300">
          <a:solidFill>
            <a:srgbClr val="CDCDCD"/>
          </a:solidFill>
          <a:latin typeface="Arial" charset="0"/>
        </a:defRPr>
      </a:lvl8pPr>
      <a:lvl9pPr marL="1828800" algn="l" defTabSz="708025" rtl="0" fontAlgn="base">
        <a:spcBef>
          <a:spcPct val="0"/>
        </a:spcBef>
        <a:spcAft>
          <a:spcPct val="0"/>
        </a:spcAft>
        <a:defRPr sz="4300">
          <a:solidFill>
            <a:srgbClr val="CDCDCD"/>
          </a:solidFill>
          <a:latin typeface="Arial" charset="0"/>
        </a:defRPr>
      </a:lvl9pPr>
    </p:titleStyle>
    <p:bodyStyle>
      <a:lvl1pPr marL="265113" indent="-265113" algn="l" defTabSz="708025" rtl="0" eaLnBrk="0" fontAlgn="base" hangingPunct="0">
        <a:spcBef>
          <a:spcPct val="20000"/>
        </a:spcBef>
        <a:spcAft>
          <a:spcPct val="0"/>
        </a:spcAft>
        <a:buClr>
          <a:srgbClr val="CDCDCD"/>
        </a:buClr>
        <a:buChar char="•"/>
        <a:defRPr sz="2500">
          <a:solidFill>
            <a:srgbClr val="FFFFFF"/>
          </a:solidFill>
          <a:latin typeface="+mn-lt"/>
          <a:ea typeface="+mn-ea"/>
          <a:cs typeface="+mn-cs"/>
        </a:defRPr>
      </a:lvl1pPr>
      <a:lvl2pPr marL="574675" indent="-220663" algn="l" defTabSz="708025" rtl="0" eaLnBrk="0" fontAlgn="base" hangingPunct="0">
        <a:spcBef>
          <a:spcPct val="20000"/>
        </a:spcBef>
        <a:spcAft>
          <a:spcPct val="0"/>
        </a:spcAft>
        <a:buClr>
          <a:srgbClr val="CDCDCD"/>
        </a:buClr>
        <a:buChar char="–"/>
        <a:defRPr sz="2500">
          <a:solidFill>
            <a:srgbClr val="FFFFFF"/>
          </a:solidFill>
          <a:latin typeface="+mn-lt"/>
        </a:defRPr>
      </a:lvl2pPr>
      <a:lvl3pPr marL="882650" indent="-174625" algn="l" defTabSz="708025" rtl="0" eaLnBrk="0" fontAlgn="base" hangingPunct="0">
        <a:spcBef>
          <a:spcPct val="20000"/>
        </a:spcBef>
        <a:spcAft>
          <a:spcPct val="0"/>
        </a:spcAft>
        <a:buClr>
          <a:srgbClr val="CDCDCD"/>
        </a:buClr>
        <a:buChar char="•"/>
        <a:defRPr sz="2500">
          <a:solidFill>
            <a:srgbClr val="FFFFFF"/>
          </a:solidFill>
          <a:latin typeface="+mn-lt"/>
        </a:defRPr>
      </a:lvl3pPr>
      <a:lvl4pPr marL="1236663" indent="-176213" algn="l" defTabSz="708025" rtl="0" eaLnBrk="0" fontAlgn="base" hangingPunct="0">
        <a:spcBef>
          <a:spcPct val="20000"/>
        </a:spcBef>
        <a:spcAft>
          <a:spcPct val="0"/>
        </a:spcAft>
        <a:buClr>
          <a:srgbClr val="CDCDCD"/>
        </a:buClr>
        <a:buChar char="–"/>
        <a:defRPr sz="2500">
          <a:solidFill>
            <a:srgbClr val="FFFFFF"/>
          </a:solidFill>
          <a:latin typeface="+mn-lt"/>
        </a:defRPr>
      </a:lvl4pPr>
      <a:lvl5pPr marL="1587500" indent="-176213" algn="l" defTabSz="708025" rtl="0" eaLnBrk="0" fontAlgn="base" hangingPunct="0">
        <a:spcBef>
          <a:spcPct val="20000"/>
        </a:spcBef>
        <a:spcAft>
          <a:spcPct val="0"/>
        </a:spcAft>
        <a:buClr>
          <a:srgbClr val="CDCDCD"/>
        </a:buClr>
        <a:buChar char="»"/>
        <a:defRPr>
          <a:solidFill>
            <a:srgbClr val="FFFFFF"/>
          </a:solidFill>
          <a:latin typeface="+mn-lt"/>
        </a:defRPr>
      </a:lvl5pPr>
      <a:lvl6pPr marL="2044700" indent="-176213" algn="l" defTabSz="708025" rtl="0" fontAlgn="base">
        <a:spcBef>
          <a:spcPct val="20000"/>
        </a:spcBef>
        <a:spcAft>
          <a:spcPct val="0"/>
        </a:spcAft>
        <a:buClr>
          <a:srgbClr val="CDCDCD"/>
        </a:buClr>
        <a:buChar char="»"/>
        <a:defRPr>
          <a:solidFill>
            <a:srgbClr val="FFFFFF"/>
          </a:solidFill>
          <a:latin typeface="+mn-lt"/>
        </a:defRPr>
      </a:lvl6pPr>
      <a:lvl7pPr marL="2501900" indent="-176213" algn="l" defTabSz="708025" rtl="0" fontAlgn="base">
        <a:spcBef>
          <a:spcPct val="20000"/>
        </a:spcBef>
        <a:spcAft>
          <a:spcPct val="0"/>
        </a:spcAft>
        <a:buClr>
          <a:srgbClr val="CDCDCD"/>
        </a:buClr>
        <a:buChar char="»"/>
        <a:defRPr>
          <a:solidFill>
            <a:srgbClr val="FFFFFF"/>
          </a:solidFill>
          <a:latin typeface="+mn-lt"/>
        </a:defRPr>
      </a:lvl7pPr>
      <a:lvl8pPr marL="2959100" indent="-176213" algn="l" defTabSz="708025" rtl="0" fontAlgn="base">
        <a:spcBef>
          <a:spcPct val="20000"/>
        </a:spcBef>
        <a:spcAft>
          <a:spcPct val="0"/>
        </a:spcAft>
        <a:buClr>
          <a:srgbClr val="CDCDCD"/>
        </a:buClr>
        <a:buChar char="»"/>
        <a:defRPr>
          <a:solidFill>
            <a:srgbClr val="FFFFFF"/>
          </a:solidFill>
          <a:latin typeface="+mn-lt"/>
        </a:defRPr>
      </a:lvl8pPr>
      <a:lvl9pPr marL="3416300" indent="-176213" algn="l" defTabSz="708025" rtl="0" fontAlgn="base">
        <a:spcBef>
          <a:spcPct val="20000"/>
        </a:spcBef>
        <a:spcAft>
          <a:spcPct val="0"/>
        </a:spcAft>
        <a:buClr>
          <a:srgbClr val="CDCDCD"/>
        </a:buClr>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1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5"/>
          <p:cNvSpPr>
            <a:spLocks noGrp="1" noChangeArrowheads="1"/>
          </p:cNvSpPr>
          <p:nvPr>
            <p:ph type="sldNum" sz="quarter" idx="11"/>
          </p:nvPr>
        </p:nvSpPr>
        <p:spPr>
          <a:noFill/>
        </p:spPr>
        <p:txBody>
          <a:bodyPr/>
          <a:lstStyle/>
          <a:p>
            <a:fld id="{FF66ED8C-7D88-4F99-83EB-AA51AB12D586}" type="slidenum">
              <a:rPr lang="en-GB" smtClean="0"/>
              <a:pPr/>
              <a:t>1</a:t>
            </a:fld>
            <a:endParaRPr lang="en-GB" smtClean="0"/>
          </a:p>
        </p:txBody>
      </p:sp>
      <p:sp>
        <p:nvSpPr>
          <p:cNvPr id="199682" name="Rectangle 2"/>
          <p:cNvSpPr>
            <a:spLocks noGrp="1" noChangeArrowheads="1"/>
          </p:cNvSpPr>
          <p:nvPr>
            <p:ph type="ctrTitle" idx="4294967295"/>
          </p:nvPr>
        </p:nvSpPr>
        <p:spPr>
          <a:xfrm>
            <a:off x="0" y="1697038"/>
            <a:ext cx="9144000" cy="2062103"/>
          </a:xfrm>
        </p:spPr>
        <p:txBody>
          <a:bodyPr lIns="91440" tIns="45720" rIns="91440" bIns="45720"/>
          <a:lstStyle/>
          <a:p>
            <a:pPr algn="ctr"/>
            <a:r>
              <a:rPr lang="en-US" sz="3200" b="1" dirty="0" smtClean="0"/>
              <a:t>Illusion or Inclusion?</a:t>
            </a:r>
            <a:r>
              <a:rPr lang="en-GB" sz="3200" dirty="0" smtClean="0"/>
              <a:t/>
            </a:r>
            <a:br>
              <a:rPr lang="en-GB" sz="3200" dirty="0" smtClean="0"/>
            </a:br>
            <a:r>
              <a:rPr lang="hr-HR" sz="3200" b="1" dirty="0" err="1" smtClean="0"/>
              <a:t>Living</a:t>
            </a:r>
            <a:r>
              <a:rPr lang="hr-HR" sz="3200" b="1" dirty="0" smtClean="0"/>
              <a:t> </a:t>
            </a:r>
            <a:r>
              <a:rPr lang="hr-HR" sz="3200" b="1" dirty="0" err="1" smtClean="0"/>
              <a:t>an</a:t>
            </a:r>
            <a:r>
              <a:rPr lang="hr-HR" sz="3200" b="1" dirty="0" smtClean="0"/>
              <a:t> ‘</a:t>
            </a:r>
            <a:r>
              <a:rPr lang="hr-HR" sz="3200" b="1" dirty="0" err="1" smtClean="0"/>
              <a:t>ordinary</a:t>
            </a:r>
            <a:r>
              <a:rPr lang="hr-HR" sz="3200" b="1" dirty="0" smtClean="0"/>
              <a:t>’ life for </a:t>
            </a:r>
            <a:r>
              <a:rPr lang="hr-HR" sz="3200" b="1" dirty="0" err="1" smtClean="0"/>
              <a:t>children</a:t>
            </a:r>
            <a:r>
              <a:rPr lang="hr-HR" sz="3200" b="1" dirty="0" smtClean="0"/>
              <a:t> </a:t>
            </a:r>
            <a:r>
              <a:rPr lang="hr-HR" sz="3200" b="1" dirty="0" err="1" smtClean="0"/>
              <a:t>with</a:t>
            </a:r>
            <a:r>
              <a:rPr lang="hr-HR" sz="3200" b="1" dirty="0" smtClean="0"/>
              <a:t> </a:t>
            </a:r>
            <a:r>
              <a:rPr lang="hr-HR" sz="3200" b="1" dirty="0" err="1" smtClean="0"/>
              <a:t>disabilities</a:t>
            </a:r>
            <a:r>
              <a:rPr lang="en-GB" sz="3200" dirty="0" smtClean="0"/>
              <a:t/>
            </a:r>
            <a:br>
              <a:rPr lang="en-GB" sz="3200" dirty="0" smtClean="0"/>
            </a:br>
            <a:endParaRPr lang="en-GB" sz="3200" dirty="0" smtClean="0"/>
          </a:p>
        </p:txBody>
      </p:sp>
      <p:sp>
        <p:nvSpPr>
          <p:cNvPr id="199683" name="Rectangle 3"/>
          <p:cNvSpPr>
            <a:spLocks noGrp="1" noChangeArrowheads="1"/>
          </p:cNvSpPr>
          <p:nvPr>
            <p:ph type="subTitle" idx="4294967295"/>
          </p:nvPr>
        </p:nvSpPr>
        <p:spPr>
          <a:xfrm>
            <a:off x="684213" y="4221163"/>
            <a:ext cx="8001000" cy="1446550"/>
          </a:xfrm>
        </p:spPr>
        <p:txBody>
          <a:bodyPr lIns="91440" tIns="45720" rIns="91440" bIns="45720"/>
          <a:lstStyle/>
          <a:p>
            <a:pPr marL="0" indent="0" algn="ctr" eaLnBrk="1" hangingPunct="1">
              <a:lnSpc>
                <a:spcPct val="80000"/>
              </a:lnSpc>
            </a:pPr>
            <a:endParaRPr lang="en-GB" sz="2000" b="1" dirty="0" smtClean="0"/>
          </a:p>
          <a:p>
            <a:pPr marL="0" indent="0" algn="ctr" eaLnBrk="1" hangingPunct="1">
              <a:lnSpc>
                <a:spcPct val="80000"/>
              </a:lnSpc>
            </a:pPr>
            <a:r>
              <a:rPr lang="en-GB" sz="2400" b="1" dirty="0" smtClean="0"/>
              <a:t>Professor Monica </a:t>
            </a:r>
            <a:r>
              <a:rPr lang="en-GB" sz="2400" b="1" dirty="0" smtClean="0"/>
              <a:t>Dowling</a:t>
            </a:r>
            <a:r>
              <a:rPr lang="hr-HR" sz="2400" b="1" dirty="0" smtClean="0"/>
              <a:t>,</a:t>
            </a:r>
            <a:endParaRPr lang="en-GB" sz="2400" b="1" dirty="0" smtClean="0"/>
          </a:p>
          <a:p>
            <a:pPr marL="0" indent="0" algn="ctr" eaLnBrk="1" hangingPunct="1">
              <a:lnSpc>
                <a:spcPct val="80000"/>
              </a:lnSpc>
            </a:pPr>
            <a:r>
              <a:rPr lang="en-GB" sz="2400" b="1" dirty="0" smtClean="0"/>
              <a:t>Faculty of Health and Social Care</a:t>
            </a:r>
          </a:p>
          <a:p>
            <a:pPr marL="0" indent="0" algn="ctr" eaLnBrk="1" hangingPunct="1">
              <a:lnSpc>
                <a:spcPct val="80000"/>
              </a:lnSpc>
            </a:pPr>
            <a:r>
              <a:rPr lang="en-GB" sz="2400" b="1" dirty="0" smtClean="0"/>
              <a:t>The Open University, UK</a:t>
            </a:r>
          </a:p>
        </p:txBody>
      </p:sp>
      <p:pic>
        <p:nvPicPr>
          <p:cNvPr id="5" name="Picture 4" descr="disabled child0001"/>
          <p:cNvPicPr>
            <a:picLocks noChangeAspect="1" noChangeArrowheads="1"/>
          </p:cNvPicPr>
          <p:nvPr/>
        </p:nvPicPr>
        <p:blipFill>
          <a:blip r:embed="rId3" cstate="print"/>
          <a:srcRect/>
          <a:stretch>
            <a:fillRect/>
          </a:stretch>
        </p:blipFill>
        <p:spPr bwMode="auto">
          <a:xfrm>
            <a:off x="142844" y="142853"/>
            <a:ext cx="1500198" cy="2071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ChangeArrowheads="1"/>
          </p:cNvSpPr>
          <p:nvPr>
            <p:ph type="title"/>
          </p:nvPr>
        </p:nvSpPr>
        <p:spPr>
          <a:xfrm>
            <a:off x="323850" y="857250"/>
            <a:ext cx="7705725" cy="563615"/>
          </a:xfrm>
        </p:spPr>
        <p:txBody>
          <a:bodyPr/>
          <a:lstStyle/>
          <a:p>
            <a:r>
              <a:rPr lang="hr-HR" sz="3200" b="1" dirty="0" smtClean="0"/>
              <a:t>          </a:t>
            </a:r>
            <a:r>
              <a:rPr lang="hr-HR" sz="3200" b="1" dirty="0" err="1" smtClean="0"/>
              <a:t>An</a:t>
            </a:r>
            <a:r>
              <a:rPr lang="hr-HR" sz="3200" b="1" dirty="0" smtClean="0"/>
              <a:t> ‘</a:t>
            </a:r>
            <a:r>
              <a:rPr lang="hr-HR" sz="3200" b="1" dirty="0" err="1" smtClean="0"/>
              <a:t>ordinary</a:t>
            </a:r>
            <a:r>
              <a:rPr lang="hr-HR" sz="3200" b="1" dirty="0" smtClean="0"/>
              <a:t>’ life ?  </a:t>
            </a:r>
            <a:r>
              <a:rPr lang="hr-HR" sz="3200" b="1" dirty="0" err="1" smtClean="0"/>
              <a:t>Study</a:t>
            </a:r>
            <a:r>
              <a:rPr lang="hr-HR" sz="3200" b="1" dirty="0" smtClean="0"/>
              <a:t> 1 </a:t>
            </a:r>
            <a:endParaRPr lang="en-GB" sz="3200" b="1" dirty="0" smtClean="0"/>
          </a:p>
        </p:txBody>
      </p:sp>
      <p:sp>
        <p:nvSpPr>
          <p:cNvPr id="217090" name="Rectangle 3"/>
          <p:cNvSpPr>
            <a:spLocks noGrp="1" noChangeArrowheads="1"/>
          </p:cNvSpPr>
          <p:nvPr>
            <p:ph idx="1"/>
          </p:nvPr>
        </p:nvSpPr>
        <p:spPr>
          <a:xfrm>
            <a:off x="250825" y="1484313"/>
            <a:ext cx="8713788" cy="4926012"/>
          </a:xfrm>
        </p:spPr>
        <p:txBody>
          <a:bodyPr/>
          <a:lstStyle/>
          <a:p>
            <a:pPr eaLnBrk="1" hangingPunct="1"/>
            <a:r>
              <a:rPr lang="en-GB" sz="1200" smtClean="0"/>
              <a:t>	</a:t>
            </a:r>
            <a:endParaRPr lang="en-GB" sz="2400" smtClean="0"/>
          </a:p>
          <a:p>
            <a:pPr eaLnBrk="1" hangingPunct="1"/>
            <a:r>
              <a:rPr lang="en-GB" sz="2400" i="1" smtClean="0"/>
              <a:t>	‘I am so happy here, as if I was born here. I have my privacy here… I passed this year with very good grades in school, it was impossible before…You know, for me this house is like a haven’. </a:t>
            </a:r>
            <a:br>
              <a:rPr lang="en-GB" sz="2400" i="1" smtClean="0"/>
            </a:br>
            <a:r>
              <a:rPr lang="en-GB" sz="2400" smtClean="0"/>
              <a:t>(Mirza, 12 years of age, previously living in an institution, now in a foster home - B&amp;H)</a:t>
            </a:r>
          </a:p>
          <a:p>
            <a:pPr eaLnBrk="1" hangingPunct="1"/>
            <a:endParaRPr lang="en-GB" sz="2400" smtClean="0"/>
          </a:p>
          <a:p>
            <a:pPr eaLnBrk="1" hangingPunct="1"/>
            <a:r>
              <a:rPr lang="en-GB" sz="2400" smtClean="0"/>
              <a:t>   Iva experienced rejection at the mainstream school in her small town in Bulgaria.  Her family moved to Sofia to access a day centre and a better resourced mainstream school (Bulgaria, 9 year old girl)</a:t>
            </a:r>
          </a:p>
          <a:p>
            <a:endParaRPr lang="en-GB" sz="2400" smtClean="0"/>
          </a:p>
        </p:txBody>
      </p:sp>
      <p:sp>
        <p:nvSpPr>
          <p:cNvPr id="217091" name="Rectangle 5"/>
          <p:cNvSpPr>
            <a:spLocks noGrp="1" noChangeArrowheads="1"/>
          </p:cNvSpPr>
          <p:nvPr>
            <p:ph type="sldNum" sz="quarter" idx="11"/>
          </p:nvPr>
        </p:nvSpPr>
        <p:spPr>
          <a:noFill/>
        </p:spPr>
        <p:txBody>
          <a:bodyPr/>
          <a:lstStyle/>
          <a:p>
            <a:fld id="{FA889A71-FC8E-48AA-92F3-5DA0987FBA21}" type="slidenum">
              <a:rPr lang="en-GB" smtClean="0"/>
              <a:pPr/>
              <a:t>10</a:t>
            </a:fld>
            <a:endParaRPr lang="en-GB" smtClean="0"/>
          </a:p>
        </p:txBody>
      </p:sp>
      <p:pic>
        <p:nvPicPr>
          <p:cNvPr id="5" name="Picture 4" descr="disabled child0001"/>
          <p:cNvPicPr>
            <a:picLocks noChangeAspect="1" noChangeArrowheads="1"/>
          </p:cNvPicPr>
          <p:nvPr/>
        </p:nvPicPr>
        <p:blipFill>
          <a:blip r:embed="rId2" cstate="print"/>
          <a:srcRect/>
          <a:stretch>
            <a:fillRect/>
          </a:stretch>
        </p:blipFill>
        <p:spPr bwMode="auto">
          <a:xfrm>
            <a:off x="214282" y="214290"/>
            <a:ext cx="1071570" cy="1428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a:xfrm>
            <a:off x="1500166" y="836613"/>
            <a:ext cx="6564334" cy="563615"/>
          </a:xfrm>
        </p:spPr>
        <p:txBody>
          <a:bodyPr/>
          <a:lstStyle/>
          <a:p>
            <a:r>
              <a:rPr lang="hr-HR" sz="3100" dirty="0" smtClean="0"/>
              <a:t> </a:t>
            </a:r>
            <a:r>
              <a:rPr lang="hr-HR" sz="3200" b="1" dirty="0" err="1" smtClean="0"/>
              <a:t>An</a:t>
            </a:r>
            <a:r>
              <a:rPr lang="hr-HR" sz="3200" b="1" dirty="0" smtClean="0"/>
              <a:t> ‘</a:t>
            </a:r>
            <a:r>
              <a:rPr lang="hr-HR" sz="3200" b="1" dirty="0" err="1" smtClean="0"/>
              <a:t>ordinary</a:t>
            </a:r>
            <a:r>
              <a:rPr lang="hr-HR" sz="3200" b="1" dirty="0" smtClean="0"/>
              <a:t> life’ </a:t>
            </a:r>
            <a:r>
              <a:rPr lang="en-GB" sz="3200" b="1" dirty="0" smtClean="0"/>
              <a:t>can be facilitated by:</a:t>
            </a:r>
          </a:p>
        </p:txBody>
      </p:sp>
      <p:sp>
        <p:nvSpPr>
          <p:cNvPr id="220162" name="Content Placeholder 2"/>
          <p:cNvSpPr>
            <a:spLocks noGrp="1"/>
          </p:cNvSpPr>
          <p:nvPr>
            <p:ph idx="1"/>
          </p:nvPr>
        </p:nvSpPr>
        <p:spPr>
          <a:xfrm>
            <a:off x="395288" y="1341438"/>
            <a:ext cx="8226425" cy="6188232"/>
          </a:xfrm>
        </p:spPr>
        <p:txBody>
          <a:bodyPr/>
          <a:lstStyle/>
          <a:p>
            <a:pPr>
              <a:lnSpc>
                <a:spcPct val="90000"/>
              </a:lnSpc>
            </a:pPr>
            <a:endParaRPr lang="en-GB" sz="2400" dirty="0" smtClean="0"/>
          </a:p>
          <a:p>
            <a:pPr>
              <a:lnSpc>
                <a:spcPct val="90000"/>
              </a:lnSpc>
              <a:buFontTx/>
              <a:buChar char="-"/>
            </a:pPr>
            <a:endParaRPr lang="en-GB" sz="2400" dirty="0" smtClean="0"/>
          </a:p>
          <a:p>
            <a:pPr>
              <a:lnSpc>
                <a:spcPct val="90000"/>
              </a:lnSpc>
              <a:buFontTx/>
              <a:buChar char="-"/>
            </a:pPr>
            <a:r>
              <a:rPr lang="en-GB" sz="2800" dirty="0" smtClean="0"/>
              <a:t>Resources by government and international NGOs to provide training and development for professionals</a:t>
            </a:r>
            <a:r>
              <a:rPr lang="hr-HR" sz="2800" dirty="0" smtClean="0"/>
              <a:t> </a:t>
            </a:r>
            <a:r>
              <a:rPr lang="hr-HR" sz="2800" dirty="0" err="1" smtClean="0"/>
              <a:t>and</a:t>
            </a:r>
            <a:r>
              <a:rPr lang="hr-HR" sz="2800" dirty="0" smtClean="0"/>
              <a:t> </a:t>
            </a:r>
            <a:r>
              <a:rPr lang="hr-HR" sz="2800" dirty="0" err="1" smtClean="0"/>
              <a:t>social</a:t>
            </a:r>
            <a:r>
              <a:rPr lang="hr-HR" sz="2800" dirty="0" smtClean="0"/>
              <a:t> care </a:t>
            </a:r>
            <a:r>
              <a:rPr lang="hr-HR" sz="2800" dirty="0" err="1" smtClean="0"/>
              <a:t>staff</a:t>
            </a:r>
            <a:r>
              <a:rPr lang="hr-HR" sz="2800" dirty="0" smtClean="0"/>
              <a:t> </a:t>
            </a:r>
            <a:r>
              <a:rPr lang="hr-HR" sz="2800" dirty="0" err="1" smtClean="0"/>
              <a:t>in</a:t>
            </a:r>
            <a:r>
              <a:rPr lang="hr-HR" sz="2800" dirty="0" smtClean="0"/>
              <a:t> </a:t>
            </a:r>
            <a:r>
              <a:rPr lang="hr-HR" sz="2800" dirty="0" err="1" smtClean="0"/>
              <a:t>institutions</a:t>
            </a:r>
            <a:r>
              <a:rPr lang="hr-HR" sz="2800" dirty="0" smtClean="0"/>
              <a:t> </a:t>
            </a:r>
          </a:p>
          <a:p>
            <a:pPr>
              <a:lnSpc>
                <a:spcPct val="90000"/>
              </a:lnSpc>
            </a:pPr>
            <a:r>
              <a:rPr lang="hr-HR" sz="2800" dirty="0" smtClean="0"/>
              <a:t>(</a:t>
            </a:r>
            <a:r>
              <a:rPr lang="hr-HR" sz="2800" dirty="0" err="1" smtClean="0"/>
              <a:t>Recommendation</a:t>
            </a:r>
            <a:r>
              <a:rPr lang="hr-HR" sz="2800" dirty="0" smtClean="0"/>
              <a:t> S1)</a:t>
            </a:r>
            <a:endParaRPr lang="en-GB" sz="2800" dirty="0" smtClean="0"/>
          </a:p>
          <a:p>
            <a:pPr>
              <a:lnSpc>
                <a:spcPct val="90000"/>
              </a:lnSpc>
              <a:buFontTx/>
              <a:buChar char="-"/>
            </a:pPr>
            <a:endParaRPr lang="en-GB" sz="2400" dirty="0" smtClean="0"/>
          </a:p>
          <a:p>
            <a:pPr eaLnBrk="1" hangingPunct="1">
              <a:buFontTx/>
              <a:buChar char="-"/>
            </a:pPr>
            <a:r>
              <a:rPr lang="en-GB" sz="2800" dirty="0" smtClean="0"/>
              <a:t>Examining inclusion through the experiences of children, parents and professionals in order to understand the changes that are, or are not, taking place</a:t>
            </a:r>
            <a:r>
              <a:rPr lang="hr-HR" sz="2800" dirty="0" smtClean="0"/>
              <a:t> (</a:t>
            </a:r>
            <a:r>
              <a:rPr lang="hr-HR" sz="2800" dirty="0" err="1" smtClean="0"/>
              <a:t>Recommendation</a:t>
            </a:r>
            <a:r>
              <a:rPr lang="hr-HR" sz="2800" dirty="0" smtClean="0"/>
              <a:t> S2)</a:t>
            </a:r>
            <a:endParaRPr lang="en-GB" sz="2800" dirty="0" smtClean="0"/>
          </a:p>
          <a:p>
            <a:pPr>
              <a:lnSpc>
                <a:spcPct val="90000"/>
              </a:lnSpc>
              <a:buFontTx/>
              <a:buChar char="-"/>
            </a:pPr>
            <a:endParaRPr lang="en-GB" sz="2400" dirty="0" smtClean="0"/>
          </a:p>
          <a:p>
            <a:pPr>
              <a:lnSpc>
                <a:spcPct val="90000"/>
              </a:lnSpc>
            </a:pPr>
            <a:endParaRPr lang="en-GB" sz="2200" dirty="0" smtClean="0"/>
          </a:p>
          <a:p>
            <a:pPr>
              <a:lnSpc>
                <a:spcPct val="90000"/>
              </a:lnSpc>
            </a:pPr>
            <a:endParaRPr lang="en-GB" sz="2200" dirty="0" smtClean="0"/>
          </a:p>
          <a:p>
            <a:pPr>
              <a:lnSpc>
                <a:spcPct val="90000"/>
              </a:lnSpc>
            </a:pPr>
            <a:endParaRPr lang="en-GB" sz="1700" dirty="0" smtClean="0"/>
          </a:p>
        </p:txBody>
      </p:sp>
      <p:pic>
        <p:nvPicPr>
          <p:cNvPr id="4" name="Picture 4" descr="disabled child0001"/>
          <p:cNvPicPr>
            <a:picLocks noChangeAspect="1" noChangeArrowheads="1"/>
          </p:cNvPicPr>
          <p:nvPr/>
        </p:nvPicPr>
        <p:blipFill>
          <a:blip r:embed="rId2" cstate="print"/>
          <a:srcRect/>
          <a:stretch>
            <a:fillRect/>
          </a:stretch>
        </p:blipFill>
        <p:spPr bwMode="auto">
          <a:xfrm>
            <a:off x="142844" y="142853"/>
            <a:ext cx="1071570" cy="1428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395288" y="1071546"/>
            <a:ext cx="8226425" cy="4691013"/>
          </a:xfrm>
        </p:spPr>
        <p:txBody>
          <a:bodyPr/>
          <a:lstStyle/>
          <a:p>
            <a:r>
              <a:rPr lang="en-GB" sz="2400" b="1" dirty="0" smtClean="0"/>
              <a:t>Professor Monica Dowling</a:t>
            </a:r>
            <a:br>
              <a:rPr lang="en-GB" sz="2400" b="1" dirty="0" smtClean="0"/>
            </a:br>
            <a:r>
              <a:rPr lang="en-GB" sz="2400" dirty="0" smtClean="0"/>
              <a:t>Professor of Social Work , The Open University</a:t>
            </a:r>
            <a:br>
              <a:rPr lang="en-GB" sz="2400" dirty="0" smtClean="0"/>
            </a:br>
            <a:r>
              <a:rPr lang="hr-HR" sz="2800" dirty="0" err="1" smtClean="0">
                <a:solidFill>
                  <a:srgbClr val="0066FF"/>
                </a:solidFill>
              </a:rPr>
              <a:t>Monica.D</a:t>
            </a:r>
            <a:r>
              <a:rPr lang="en-GB" sz="2800" dirty="0" smtClean="0">
                <a:solidFill>
                  <a:srgbClr val="0066FF"/>
                </a:solidFill>
              </a:rPr>
              <a:t>owling@open.ac.uk</a:t>
            </a:r>
            <a:br>
              <a:rPr lang="en-GB" sz="2800" dirty="0" smtClean="0">
                <a:solidFill>
                  <a:srgbClr val="0066FF"/>
                </a:solidFill>
              </a:rPr>
            </a:br>
            <a:r>
              <a:rPr lang="en-GB" sz="2400" dirty="0" smtClean="0"/>
              <a:t/>
            </a:r>
            <a:br>
              <a:rPr lang="en-GB" sz="2400" dirty="0" smtClean="0"/>
            </a:br>
            <a:r>
              <a:rPr lang="en-GB" sz="2400" b="1" dirty="0" smtClean="0"/>
              <a:t>Dr </a:t>
            </a:r>
            <a:r>
              <a:rPr lang="en-GB" sz="2400" b="1" dirty="0" err="1" smtClean="0"/>
              <a:t>Majda</a:t>
            </a:r>
            <a:r>
              <a:rPr lang="en-GB" sz="2400" b="1" dirty="0" smtClean="0"/>
              <a:t> </a:t>
            </a:r>
            <a:r>
              <a:rPr lang="en-GB" sz="2400" b="1" dirty="0" err="1" smtClean="0"/>
              <a:t>Becirevic</a:t>
            </a:r>
            <a:r>
              <a:rPr lang="en-GB" sz="2400" b="1" dirty="0" smtClean="0"/>
              <a:t/>
            </a:r>
            <a:br>
              <a:rPr lang="en-GB" sz="2400" b="1" dirty="0" smtClean="0"/>
            </a:br>
            <a:r>
              <a:rPr lang="en-GB" sz="2400" dirty="0" smtClean="0"/>
              <a:t>Researcher, The Open University </a:t>
            </a:r>
            <a:br>
              <a:rPr lang="en-GB" sz="2400" dirty="0" smtClean="0"/>
            </a:br>
            <a:r>
              <a:rPr lang="hr-HR" sz="2800" dirty="0" smtClean="0">
                <a:solidFill>
                  <a:srgbClr val="0066FF"/>
                </a:solidFill>
              </a:rPr>
              <a:t>,</a:t>
            </a:r>
            <a:r>
              <a:rPr lang="en-GB" sz="2800" dirty="0" smtClean="0">
                <a:solidFill>
                  <a:srgbClr val="0066FF"/>
                </a:solidFill>
              </a:rPr>
              <a:t/>
            </a:r>
            <a:br>
              <a:rPr lang="en-GB" sz="2800" dirty="0" smtClean="0">
                <a:solidFill>
                  <a:srgbClr val="0066FF"/>
                </a:solidFill>
              </a:rPr>
            </a:br>
            <a:r>
              <a:rPr lang="en-GB" sz="2400" dirty="0" smtClean="0">
                <a:solidFill>
                  <a:srgbClr val="0066FF"/>
                </a:solidFill>
              </a:rPr>
              <a:t/>
            </a:r>
            <a:br>
              <a:rPr lang="en-GB" sz="2400" dirty="0" smtClean="0">
                <a:solidFill>
                  <a:srgbClr val="0066FF"/>
                </a:solidFill>
              </a:rPr>
            </a:br>
            <a:r>
              <a:rPr lang="en-GB" sz="2000" b="1" dirty="0" smtClean="0"/>
              <a:t>Faculty of Health and Social Care</a:t>
            </a:r>
            <a:br>
              <a:rPr lang="en-GB" sz="2000" b="1" dirty="0" smtClean="0"/>
            </a:br>
            <a:r>
              <a:rPr lang="en-GB" sz="2000" dirty="0" smtClean="0"/>
              <a:t>The Open University</a:t>
            </a:r>
            <a:br>
              <a:rPr lang="en-GB" sz="2000" dirty="0" smtClean="0"/>
            </a:br>
            <a:r>
              <a:rPr lang="en-GB" sz="2000" dirty="0" smtClean="0"/>
              <a:t>Walton Hall</a:t>
            </a:r>
            <a:br>
              <a:rPr lang="en-GB" sz="2000" dirty="0" smtClean="0"/>
            </a:br>
            <a:r>
              <a:rPr lang="en-GB" sz="2000" dirty="0" smtClean="0"/>
              <a:t>Milton Keynes</a:t>
            </a:r>
            <a:br>
              <a:rPr lang="en-GB" sz="2000" dirty="0" smtClean="0"/>
            </a:br>
            <a:r>
              <a:rPr lang="en-GB" sz="2000" dirty="0" smtClean="0"/>
              <a:t>MK7 6AA</a:t>
            </a:r>
          </a:p>
        </p:txBody>
      </p:sp>
      <p:pic>
        <p:nvPicPr>
          <p:cNvPr id="221186" name="Picture 4" descr="disabled child0001"/>
          <p:cNvPicPr>
            <a:picLocks noChangeAspect="1" noChangeArrowheads="1"/>
          </p:cNvPicPr>
          <p:nvPr/>
        </p:nvPicPr>
        <p:blipFill>
          <a:blip r:embed="rId2"/>
          <a:srcRect/>
          <a:stretch>
            <a:fillRect/>
          </a:stretch>
        </p:blipFill>
        <p:spPr bwMode="auto">
          <a:xfrm>
            <a:off x="6227763" y="2781300"/>
            <a:ext cx="2627312" cy="37449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6075" y="2478088"/>
            <a:ext cx="8226425" cy="748281"/>
          </a:xfrm>
        </p:spPr>
        <p:txBody>
          <a:bodyPr/>
          <a:lstStyle/>
          <a:p>
            <a:r>
              <a:rPr lang="hr-HR" dirty="0" smtClean="0"/>
              <a:t>         </a:t>
            </a:r>
            <a:r>
              <a:rPr lang="hr-HR" sz="3200" b="1" dirty="0" err="1" smtClean="0"/>
              <a:t>Two</a:t>
            </a:r>
            <a:r>
              <a:rPr lang="hr-HR" sz="3200" b="1" dirty="0" smtClean="0"/>
              <a:t> </a:t>
            </a:r>
            <a:r>
              <a:rPr lang="hr-HR" sz="3200" b="1" dirty="0" err="1" smtClean="0"/>
              <a:t>Qualitative</a:t>
            </a:r>
            <a:r>
              <a:rPr lang="hr-HR" sz="3200" b="1" dirty="0" smtClean="0"/>
              <a:t> </a:t>
            </a:r>
            <a:r>
              <a:rPr lang="hr-HR" sz="3200" b="1" dirty="0" err="1" smtClean="0"/>
              <a:t>Studies</a:t>
            </a:r>
            <a:endParaRPr lang="hr-HR" sz="3200" b="1" dirty="0"/>
          </a:p>
        </p:txBody>
      </p:sp>
      <p:sp>
        <p:nvSpPr>
          <p:cNvPr id="3" name="Rezervirano mjesto sadržaja 2"/>
          <p:cNvSpPr>
            <a:spLocks noGrp="1"/>
          </p:cNvSpPr>
          <p:nvPr>
            <p:ph idx="1"/>
          </p:nvPr>
        </p:nvSpPr>
        <p:spPr>
          <a:xfrm>
            <a:off x="346075" y="3286124"/>
            <a:ext cx="8226425" cy="2828850"/>
          </a:xfrm>
        </p:spPr>
        <p:txBody>
          <a:bodyPr/>
          <a:lstStyle/>
          <a:p>
            <a:r>
              <a:rPr lang="hr-HR" sz="2800" dirty="0" err="1" smtClean="0"/>
              <a:t>Study</a:t>
            </a:r>
            <a:r>
              <a:rPr lang="hr-HR" sz="2800" dirty="0" smtClean="0"/>
              <a:t> 1(S1) – UNICEF </a:t>
            </a:r>
            <a:r>
              <a:rPr lang="hr-HR" sz="2800" dirty="0" err="1" smtClean="0"/>
              <a:t>sponsored</a:t>
            </a:r>
            <a:r>
              <a:rPr lang="hr-HR" sz="2800" dirty="0" smtClean="0"/>
              <a:t> </a:t>
            </a:r>
            <a:r>
              <a:rPr lang="hr-HR" sz="2800" dirty="0" err="1" smtClean="0"/>
              <a:t>study</a:t>
            </a:r>
            <a:r>
              <a:rPr lang="hr-HR" sz="2800" dirty="0" smtClean="0"/>
              <a:t> </a:t>
            </a:r>
            <a:r>
              <a:rPr lang="hr-HR" sz="2800" dirty="0" err="1" smtClean="0"/>
              <a:t>of</a:t>
            </a:r>
            <a:r>
              <a:rPr lang="hr-HR" sz="2800" dirty="0" smtClean="0"/>
              <a:t> </a:t>
            </a:r>
            <a:r>
              <a:rPr lang="hr-HR" sz="2800" dirty="0" err="1" smtClean="0"/>
              <a:t>children</a:t>
            </a:r>
            <a:r>
              <a:rPr lang="hr-HR" sz="2800" dirty="0" smtClean="0"/>
              <a:t> </a:t>
            </a:r>
            <a:r>
              <a:rPr lang="hr-HR" sz="2800" dirty="0" err="1" smtClean="0"/>
              <a:t>with</a:t>
            </a:r>
            <a:r>
              <a:rPr lang="hr-HR" sz="2800" dirty="0" smtClean="0"/>
              <a:t> </a:t>
            </a:r>
            <a:r>
              <a:rPr lang="hr-HR" sz="2800" dirty="0" err="1" smtClean="0"/>
              <a:t>disabilities</a:t>
            </a:r>
            <a:r>
              <a:rPr lang="hr-HR" sz="2800" dirty="0" smtClean="0"/>
              <a:t> </a:t>
            </a:r>
            <a:r>
              <a:rPr lang="hr-HR" sz="2800" dirty="0" err="1" smtClean="0"/>
              <a:t>in</a:t>
            </a:r>
            <a:r>
              <a:rPr lang="hr-HR" sz="2800" dirty="0" smtClean="0"/>
              <a:t> BiH </a:t>
            </a:r>
            <a:r>
              <a:rPr lang="hr-HR" sz="2800" dirty="0" err="1" smtClean="0"/>
              <a:t>and</a:t>
            </a:r>
            <a:r>
              <a:rPr lang="hr-HR" sz="2800" dirty="0" smtClean="0"/>
              <a:t> </a:t>
            </a:r>
            <a:r>
              <a:rPr lang="hr-HR" sz="2800" dirty="0" err="1" smtClean="0"/>
              <a:t>Bulgaria</a:t>
            </a:r>
            <a:r>
              <a:rPr lang="hr-HR" sz="2800" dirty="0" smtClean="0"/>
              <a:t>  - </a:t>
            </a:r>
            <a:r>
              <a:rPr lang="hr-HR" sz="2800" dirty="0" err="1" smtClean="0"/>
              <a:t>focus</a:t>
            </a:r>
            <a:r>
              <a:rPr lang="hr-HR" sz="2800" dirty="0" smtClean="0"/>
              <a:t> for </a:t>
            </a:r>
            <a:r>
              <a:rPr lang="hr-HR" sz="2800" dirty="0" err="1" smtClean="0"/>
              <a:t>this</a:t>
            </a:r>
            <a:r>
              <a:rPr lang="hr-HR" sz="2800" dirty="0" smtClean="0"/>
              <a:t> </a:t>
            </a:r>
            <a:r>
              <a:rPr lang="hr-HR" sz="2800" dirty="0" err="1" smtClean="0"/>
              <a:t>presentation</a:t>
            </a:r>
            <a:r>
              <a:rPr lang="hr-HR" sz="2800" dirty="0" smtClean="0"/>
              <a:t> on </a:t>
            </a:r>
            <a:r>
              <a:rPr lang="hr-HR" sz="2800" dirty="0" err="1" smtClean="0"/>
              <a:t>institutional</a:t>
            </a:r>
            <a:r>
              <a:rPr lang="hr-HR" sz="2800" dirty="0" smtClean="0"/>
              <a:t> care </a:t>
            </a:r>
          </a:p>
          <a:p>
            <a:endParaRPr lang="hr-HR" sz="2800" dirty="0" smtClean="0"/>
          </a:p>
          <a:p>
            <a:r>
              <a:rPr lang="hr-HR" sz="2800" dirty="0" err="1" smtClean="0"/>
              <a:t>Study</a:t>
            </a:r>
            <a:r>
              <a:rPr lang="hr-HR" sz="2800" dirty="0" smtClean="0"/>
              <a:t> 2 (S2) – </a:t>
            </a:r>
            <a:r>
              <a:rPr lang="hr-HR" sz="2800" dirty="0" err="1" smtClean="0"/>
              <a:t>Open</a:t>
            </a:r>
            <a:r>
              <a:rPr lang="hr-HR" sz="2800" dirty="0" smtClean="0"/>
              <a:t> </a:t>
            </a:r>
            <a:r>
              <a:rPr lang="hr-HR" sz="2800" dirty="0" err="1" smtClean="0"/>
              <a:t>Society</a:t>
            </a:r>
            <a:r>
              <a:rPr lang="hr-HR" sz="2800" dirty="0" smtClean="0"/>
              <a:t> </a:t>
            </a:r>
            <a:r>
              <a:rPr lang="hr-HR" sz="2800" dirty="0" err="1" smtClean="0"/>
              <a:t>funded</a:t>
            </a:r>
            <a:r>
              <a:rPr lang="hr-HR" sz="2800" dirty="0" smtClean="0"/>
              <a:t> </a:t>
            </a:r>
            <a:r>
              <a:rPr lang="hr-HR" sz="2800" dirty="0" err="1" smtClean="0"/>
              <a:t>participative</a:t>
            </a:r>
            <a:r>
              <a:rPr lang="hr-HR" sz="2800" dirty="0" smtClean="0"/>
              <a:t> project </a:t>
            </a:r>
            <a:r>
              <a:rPr lang="hr-HR" sz="2800" dirty="0" err="1" smtClean="0"/>
              <a:t>with</a:t>
            </a:r>
            <a:r>
              <a:rPr lang="hr-HR" sz="2800" dirty="0" smtClean="0"/>
              <a:t> </a:t>
            </a:r>
            <a:r>
              <a:rPr lang="hr-HR" sz="2800" dirty="0" err="1" smtClean="0"/>
              <a:t>parents</a:t>
            </a:r>
            <a:r>
              <a:rPr lang="hr-HR" sz="2800" dirty="0" smtClean="0"/>
              <a:t> </a:t>
            </a:r>
            <a:r>
              <a:rPr lang="hr-HR" sz="2800" dirty="0" err="1" smtClean="0"/>
              <a:t>in</a:t>
            </a:r>
            <a:r>
              <a:rPr lang="hr-HR" sz="2800" dirty="0" smtClean="0"/>
              <a:t> BiH </a:t>
            </a:r>
            <a:r>
              <a:rPr lang="hr-HR" sz="2800" dirty="0" err="1" smtClean="0"/>
              <a:t>and</a:t>
            </a:r>
            <a:r>
              <a:rPr lang="hr-HR" sz="2800" dirty="0" smtClean="0"/>
              <a:t> Croatia</a:t>
            </a:r>
            <a:endParaRPr lang="hr-HR" sz="2800" dirty="0"/>
          </a:p>
        </p:txBody>
      </p:sp>
      <p:sp>
        <p:nvSpPr>
          <p:cNvPr id="4" name="Rezervirano mjesto broja slajda 3"/>
          <p:cNvSpPr>
            <a:spLocks noGrp="1"/>
          </p:cNvSpPr>
          <p:nvPr>
            <p:ph type="sldNum" sz="quarter" idx="11"/>
          </p:nvPr>
        </p:nvSpPr>
        <p:spPr/>
        <p:txBody>
          <a:bodyPr/>
          <a:lstStyle/>
          <a:p>
            <a:pPr>
              <a:defRPr/>
            </a:pPr>
            <a:fld id="{DE56AF7A-DE06-4BB5-ADA8-6CEE6C1B98A1}" type="slidenum">
              <a:rPr lang="en-GB" smtClean="0"/>
              <a:pPr>
                <a:defRPr/>
              </a:pPr>
              <a:t>2</a:t>
            </a:fld>
            <a:endParaRPr lang="en-GB"/>
          </a:p>
        </p:txBody>
      </p:sp>
      <p:pic>
        <p:nvPicPr>
          <p:cNvPr id="5" name="Picture 4" descr="disabled child0001"/>
          <p:cNvPicPr>
            <a:picLocks noChangeAspect="1" noChangeArrowheads="1"/>
          </p:cNvPicPr>
          <p:nvPr/>
        </p:nvPicPr>
        <p:blipFill>
          <a:blip r:embed="rId2" cstate="print"/>
          <a:srcRect/>
          <a:stretch>
            <a:fillRect/>
          </a:stretch>
        </p:blipFill>
        <p:spPr bwMode="auto">
          <a:xfrm>
            <a:off x="142844" y="142853"/>
            <a:ext cx="1500198" cy="207170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a:xfrm>
            <a:off x="285720" y="285728"/>
            <a:ext cx="7853393" cy="1471556"/>
          </a:xfrm>
        </p:spPr>
        <p:txBody>
          <a:bodyPr/>
          <a:lstStyle/>
          <a:p>
            <a:r>
              <a:rPr lang="hr-HR" sz="2800" dirty="0" smtClean="0"/>
              <a:t/>
            </a:r>
            <a:br>
              <a:rPr lang="hr-HR" sz="2800" dirty="0" smtClean="0"/>
            </a:br>
            <a:r>
              <a:rPr lang="hr-HR" sz="2800" dirty="0" smtClean="0"/>
              <a:t>                      </a:t>
            </a:r>
            <a:r>
              <a:rPr lang="hr-HR" sz="3200" b="1" dirty="0" err="1" smtClean="0"/>
              <a:t>History</a:t>
            </a:r>
            <a:r>
              <a:rPr lang="hr-HR" sz="3200" b="1" dirty="0" smtClean="0"/>
              <a:t> </a:t>
            </a:r>
            <a:r>
              <a:rPr lang="hr-HR" sz="3200" b="1" dirty="0" err="1" smtClean="0"/>
              <a:t>in</a:t>
            </a:r>
            <a:r>
              <a:rPr lang="hr-HR" sz="3200" b="1" dirty="0" smtClean="0"/>
              <a:t> </a:t>
            </a:r>
            <a:r>
              <a:rPr lang="hr-HR" sz="3200" b="1" dirty="0" err="1" smtClean="0"/>
              <a:t>Eastern</a:t>
            </a:r>
            <a:r>
              <a:rPr lang="hr-HR" sz="3200" b="1" dirty="0" smtClean="0"/>
              <a:t> Europe </a:t>
            </a:r>
            <a:r>
              <a:rPr lang="hr-HR" sz="3200" dirty="0" smtClean="0"/>
              <a:t/>
            </a:r>
            <a:br>
              <a:rPr lang="hr-HR" sz="3200" dirty="0" smtClean="0"/>
            </a:br>
            <a:endParaRPr lang="en-GB" sz="3100" dirty="0" smtClean="0"/>
          </a:p>
        </p:txBody>
      </p:sp>
      <p:sp>
        <p:nvSpPr>
          <p:cNvPr id="201730" name="Content Placeholder 2"/>
          <p:cNvSpPr>
            <a:spLocks noGrp="1"/>
          </p:cNvSpPr>
          <p:nvPr>
            <p:ph idx="1"/>
          </p:nvPr>
        </p:nvSpPr>
        <p:spPr>
          <a:xfrm>
            <a:off x="684213" y="2214555"/>
            <a:ext cx="6840537" cy="5906616"/>
          </a:xfrm>
        </p:spPr>
        <p:txBody>
          <a:bodyPr/>
          <a:lstStyle/>
          <a:p>
            <a:pPr>
              <a:buFontTx/>
              <a:buChar char="-"/>
            </a:pPr>
            <a:r>
              <a:rPr lang="hr-HR" sz="2800" dirty="0" smtClean="0"/>
              <a:t>Influence </a:t>
            </a:r>
            <a:r>
              <a:rPr lang="hr-HR" sz="2800" dirty="0" err="1" smtClean="0"/>
              <a:t>of</a:t>
            </a:r>
            <a:r>
              <a:rPr lang="hr-HR" sz="2800" dirty="0" smtClean="0"/>
              <a:t> </a:t>
            </a:r>
            <a:r>
              <a:rPr lang="hr-HR" sz="2800" dirty="0" err="1" smtClean="0"/>
              <a:t>Communism</a:t>
            </a:r>
            <a:r>
              <a:rPr lang="hr-HR" sz="2800" dirty="0" smtClean="0"/>
              <a:t>  </a:t>
            </a:r>
            <a:r>
              <a:rPr lang="hr-HR" sz="2800" dirty="0" err="1" smtClean="0"/>
              <a:t>including</a:t>
            </a:r>
            <a:r>
              <a:rPr lang="hr-HR" sz="2800" dirty="0" smtClean="0"/>
              <a:t> </a:t>
            </a:r>
            <a:r>
              <a:rPr lang="hr-HR" sz="2800" dirty="0" err="1" smtClean="0"/>
              <a:t>ideologizing</a:t>
            </a:r>
            <a:r>
              <a:rPr lang="hr-HR" sz="2800" dirty="0" smtClean="0"/>
              <a:t> </a:t>
            </a:r>
            <a:r>
              <a:rPr lang="hr-HR" sz="2800" dirty="0" err="1" smtClean="0"/>
              <a:t>of</a:t>
            </a:r>
            <a:r>
              <a:rPr lang="hr-HR" sz="2800" dirty="0" smtClean="0"/>
              <a:t> </a:t>
            </a:r>
            <a:r>
              <a:rPr lang="hr-HR" sz="2800" dirty="0" err="1" smtClean="0"/>
              <a:t>childhood</a:t>
            </a:r>
            <a:r>
              <a:rPr lang="hr-HR" sz="2800" dirty="0" smtClean="0"/>
              <a:t>  </a:t>
            </a:r>
            <a:r>
              <a:rPr lang="hr-HR" sz="2800" dirty="0" err="1" smtClean="0"/>
              <a:t>e.g</a:t>
            </a:r>
            <a:r>
              <a:rPr lang="hr-HR" sz="2800" dirty="0" smtClean="0"/>
              <a:t>. </a:t>
            </a:r>
            <a:r>
              <a:rPr lang="hr-HR" sz="2800" dirty="0" err="1" smtClean="0"/>
              <a:t>Young</a:t>
            </a:r>
            <a:r>
              <a:rPr lang="hr-HR" sz="2800" dirty="0" smtClean="0"/>
              <a:t> </a:t>
            </a:r>
            <a:r>
              <a:rPr lang="hr-HR" sz="2800" dirty="0" err="1" smtClean="0"/>
              <a:t>Pioneers</a:t>
            </a:r>
            <a:r>
              <a:rPr lang="hr-HR" sz="2800" dirty="0" smtClean="0"/>
              <a:t> – </a:t>
            </a:r>
            <a:r>
              <a:rPr lang="hr-HR" sz="2800" dirty="0" err="1" smtClean="0"/>
              <a:t>disabled</a:t>
            </a:r>
            <a:r>
              <a:rPr lang="hr-HR" sz="2800" dirty="0" smtClean="0"/>
              <a:t> </a:t>
            </a:r>
            <a:r>
              <a:rPr lang="hr-HR" sz="2800" dirty="0" err="1" smtClean="0"/>
              <a:t>children</a:t>
            </a:r>
            <a:r>
              <a:rPr lang="hr-HR" sz="2800" dirty="0" smtClean="0"/>
              <a:t> </a:t>
            </a:r>
            <a:r>
              <a:rPr lang="hr-HR" sz="2800" dirty="0" err="1" smtClean="0"/>
              <a:t>were</a:t>
            </a:r>
            <a:r>
              <a:rPr lang="hr-HR" sz="2800" dirty="0" smtClean="0"/>
              <a:t> </a:t>
            </a:r>
            <a:r>
              <a:rPr lang="hr-HR" sz="2800" dirty="0" err="1" smtClean="0"/>
              <a:t>never</a:t>
            </a:r>
            <a:r>
              <a:rPr lang="hr-HR" sz="2800" dirty="0" smtClean="0"/>
              <a:t> </a:t>
            </a:r>
            <a:r>
              <a:rPr lang="hr-HR" sz="2800" dirty="0" err="1" smtClean="0"/>
              <a:t>part</a:t>
            </a:r>
            <a:r>
              <a:rPr lang="hr-HR" sz="2800" dirty="0" smtClean="0"/>
              <a:t> </a:t>
            </a:r>
            <a:r>
              <a:rPr lang="hr-HR" sz="2800" dirty="0" err="1" smtClean="0"/>
              <a:t>of</a:t>
            </a:r>
            <a:r>
              <a:rPr lang="hr-HR" sz="2800" dirty="0" smtClean="0"/>
              <a:t> </a:t>
            </a:r>
            <a:r>
              <a:rPr lang="hr-HR" sz="2800" dirty="0" err="1" smtClean="0"/>
              <a:t>this</a:t>
            </a:r>
            <a:r>
              <a:rPr lang="hr-HR" sz="2800" dirty="0" smtClean="0"/>
              <a:t> picture </a:t>
            </a:r>
          </a:p>
          <a:p>
            <a:pPr>
              <a:buFontTx/>
              <a:buChar char="-"/>
            </a:pPr>
            <a:r>
              <a:rPr lang="en-GB" sz="2800" dirty="0" smtClean="0"/>
              <a:t>Collective care and removal of disabled children from families to institutions</a:t>
            </a:r>
            <a:r>
              <a:rPr lang="hr-HR" sz="2800" dirty="0" smtClean="0"/>
              <a:t> ,</a:t>
            </a:r>
            <a:endParaRPr lang="en-GB" sz="2800" dirty="0" smtClean="0"/>
          </a:p>
          <a:p>
            <a:pPr>
              <a:buFontTx/>
              <a:buChar char="-"/>
            </a:pPr>
            <a:r>
              <a:rPr lang="en-GB" sz="2800" dirty="0" smtClean="0"/>
              <a:t>Social problems were hidden </a:t>
            </a:r>
            <a:r>
              <a:rPr lang="hr-HR" sz="2800" dirty="0" smtClean="0"/>
              <a:t>– </a:t>
            </a:r>
            <a:r>
              <a:rPr lang="hr-HR" sz="2800" dirty="0" err="1" smtClean="0"/>
              <a:t>public</a:t>
            </a:r>
            <a:r>
              <a:rPr lang="hr-HR" sz="2800" dirty="0" smtClean="0"/>
              <a:t> </a:t>
            </a:r>
            <a:r>
              <a:rPr lang="hr-HR" sz="2800" dirty="0" err="1" smtClean="0"/>
              <a:t>not</a:t>
            </a:r>
            <a:r>
              <a:rPr lang="hr-HR" sz="2800" dirty="0" smtClean="0"/>
              <a:t> </a:t>
            </a:r>
            <a:r>
              <a:rPr lang="hr-HR" sz="2800" dirty="0" err="1" smtClean="0"/>
              <a:t>aware</a:t>
            </a:r>
            <a:endParaRPr lang="hr-HR" sz="2800" dirty="0" smtClean="0"/>
          </a:p>
          <a:p>
            <a:pPr>
              <a:buFontTx/>
              <a:buChar char="-"/>
            </a:pPr>
            <a:r>
              <a:rPr lang="en-GB" sz="2800" dirty="0" smtClean="0"/>
              <a:t>Power of professionals/medical model </a:t>
            </a:r>
          </a:p>
          <a:p>
            <a:pPr>
              <a:buFontTx/>
              <a:buChar char="-"/>
            </a:pPr>
            <a:endParaRPr lang="en-GB" sz="2800" dirty="0" smtClean="0"/>
          </a:p>
          <a:p>
            <a:endParaRPr lang="en-GB" sz="2800" dirty="0" smtClean="0"/>
          </a:p>
          <a:p>
            <a:endParaRPr lang="en-GB" dirty="0" smtClean="0"/>
          </a:p>
          <a:p>
            <a:endParaRPr lang="en-GB" dirty="0" smtClean="0"/>
          </a:p>
        </p:txBody>
      </p:sp>
      <p:pic>
        <p:nvPicPr>
          <p:cNvPr id="7" name="Picture 4" descr="disabled child0001"/>
          <p:cNvPicPr>
            <a:picLocks noChangeAspect="1" noChangeArrowheads="1"/>
          </p:cNvPicPr>
          <p:nvPr/>
        </p:nvPicPr>
        <p:blipFill>
          <a:blip r:embed="rId2" cstate="print"/>
          <a:srcRect/>
          <a:stretch>
            <a:fillRect/>
          </a:stretch>
        </p:blipFill>
        <p:spPr bwMode="auto">
          <a:xfrm>
            <a:off x="142844" y="142853"/>
            <a:ext cx="1500198" cy="2071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6075" y="2478088"/>
            <a:ext cx="8226425" cy="563615"/>
          </a:xfrm>
        </p:spPr>
        <p:txBody>
          <a:bodyPr/>
          <a:lstStyle/>
          <a:p>
            <a:r>
              <a:rPr lang="hr-HR" sz="3200" b="1" dirty="0" smtClean="0"/>
              <a:t>          </a:t>
            </a:r>
            <a:r>
              <a:rPr lang="hr-HR" sz="3200" b="1" dirty="0" err="1" smtClean="0"/>
              <a:t>Croatian</a:t>
            </a:r>
            <a:r>
              <a:rPr lang="hr-HR" sz="3200" b="1" dirty="0" smtClean="0"/>
              <a:t> </a:t>
            </a:r>
            <a:r>
              <a:rPr lang="hr-HR" sz="3200" b="1" dirty="0" err="1" smtClean="0"/>
              <a:t>Mother</a:t>
            </a:r>
            <a:r>
              <a:rPr lang="hr-HR" sz="3200" b="1" dirty="0" smtClean="0"/>
              <a:t> – </a:t>
            </a:r>
            <a:r>
              <a:rPr lang="hr-HR" sz="3200" b="1" dirty="0" err="1" smtClean="0"/>
              <a:t>study</a:t>
            </a:r>
            <a:r>
              <a:rPr lang="hr-HR" sz="3200" b="1" dirty="0" smtClean="0"/>
              <a:t> 2</a:t>
            </a:r>
            <a:endParaRPr lang="hr-HR" sz="3200" b="1" dirty="0"/>
          </a:p>
        </p:txBody>
      </p:sp>
      <p:sp>
        <p:nvSpPr>
          <p:cNvPr id="3" name="Rezervirano mjesto sadržaja 2"/>
          <p:cNvSpPr>
            <a:spLocks noGrp="1"/>
          </p:cNvSpPr>
          <p:nvPr>
            <p:ph idx="1"/>
          </p:nvPr>
        </p:nvSpPr>
        <p:spPr>
          <a:xfrm>
            <a:off x="346075" y="3214686"/>
            <a:ext cx="8226425" cy="3075072"/>
          </a:xfrm>
        </p:spPr>
        <p:txBody>
          <a:bodyPr/>
          <a:lstStyle/>
          <a:p>
            <a:r>
              <a:rPr lang="hr-HR" sz="2800" i="1" dirty="0" err="1" smtClean="0"/>
              <a:t>What</a:t>
            </a:r>
            <a:r>
              <a:rPr lang="hr-HR" sz="2800" i="1" dirty="0" smtClean="0"/>
              <a:t> </a:t>
            </a:r>
            <a:r>
              <a:rPr lang="hr-HR" sz="2800" i="1" dirty="0" err="1" smtClean="0"/>
              <a:t>they</a:t>
            </a:r>
            <a:r>
              <a:rPr lang="hr-HR" sz="2800" i="1" dirty="0" smtClean="0"/>
              <a:t> </a:t>
            </a:r>
            <a:r>
              <a:rPr lang="hr-HR" sz="2800" i="1" dirty="0" err="1" smtClean="0"/>
              <a:t>told</a:t>
            </a:r>
            <a:r>
              <a:rPr lang="hr-HR" sz="2800" i="1" dirty="0" smtClean="0"/>
              <a:t> me </a:t>
            </a:r>
            <a:r>
              <a:rPr lang="hr-HR" sz="2800" i="1" dirty="0" err="1" smtClean="0"/>
              <a:t>was</a:t>
            </a:r>
            <a:r>
              <a:rPr lang="hr-HR" sz="2800" i="1" dirty="0" smtClean="0"/>
              <a:t> </a:t>
            </a:r>
            <a:r>
              <a:rPr lang="hr-HR" sz="2800" i="1" dirty="0" err="1" smtClean="0"/>
              <a:t>very</a:t>
            </a:r>
            <a:r>
              <a:rPr lang="hr-HR" sz="2800" i="1" dirty="0" smtClean="0"/>
              <a:t> </a:t>
            </a:r>
            <a:r>
              <a:rPr lang="hr-HR" sz="2800" i="1" dirty="0" err="1" smtClean="0"/>
              <a:t>very</a:t>
            </a:r>
            <a:r>
              <a:rPr lang="hr-HR" sz="2800" i="1" dirty="0" smtClean="0"/>
              <a:t> negative. </a:t>
            </a:r>
            <a:r>
              <a:rPr lang="hr-HR" sz="2800" i="1" dirty="0" err="1" smtClean="0"/>
              <a:t>They</a:t>
            </a:r>
            <a:r>
              <a:rPr lang="hr-HR" sz="2800" i="1" dirty="0" smtClean="0"/>
              <a:t> </a:t>
            </a:r>
            <a:r>
              <a:rPr lang="hr-HR" sz="2800" i="1" dirty="0" err="1" smtClean="0"/>
              <a:t>said</a:t>
            </a:r>
            <a:r>
              <a:rPr lang="hr-HR" sz="2800" i="1" dirty="0" smtClean="0"/>
              <a:t> </a:t>
            </a:r>
            <a:r>
              <a:rPr lang="hr-HR" sz="2800" i="1" dirty="0" err="1" smtClean="0"/>
              <a:t>my</a:t>
            </a:r>
            <a:r>
              <a:rPr lang="hr-HR" sz="2800" i="1" dirty="0" smtClean="0"/>
              <a:t> </a:t>
            </a:r>
            <a:r>
              <a:rPr lang="hr-HR" sz="2800" i="1" dirty="0" err="1" smtClean="0"/>
              <a:t>child</a:t>
            </a:r>
            <a:r>
              <a:rPr lang="hr-HR" sz="2800" i="1" dirty="0" smtClean="0"/>
              <a:t> </a:t>
            </a:r>
            <a:r>
              <a:rPr lang="hr-HR" sz="2800" i="1" dirty="0" err="1" smtClean="0"/>
              <a:t>will</a:t>
            </a:r>
            <a:r>
              <a:rPr lang="hr-HR" sz="2800" i="1" dirty="0" smtClean="0"/>
              <a:t> </a:t>
            </a:r>
            <a:r>
              <a:rPr lang="hr-HR" sz="2800" i="1" dirty="0" err="1" smtClean="0"/>
              <a:t>never</a:t>
            </a:r>
            <a:r>
              <a:rPr lang="hr-HR" sz="2800" i="1" dirty="0" smtClean="0"/>
              <a:t> </a:t>
            </a:r>
            <a:r>
              <a:rPr lang="hr-HR" sz="2800" i="1" dirty="0" err="1" smtClean="0"/>
              <a:t>be</a:t>
            </a:r>
            <a:r>
              <a:rPr lang="hr-HR" sz="2800" i="1" dirty="0" smtClean="0"/>
              <a:t> </a:t>
            </a:r>
            <a:r>
              <a:rPr lang="hr-HR" sz="2800" i="1" dirty="0" err="1" smtClean="0"/>
              <a:t>able</a:t>
            </a:r>
            <a:r>
              <a:rPr lang="hr-HR" sz="2800" i="1" dirty="0" smtClean="0"/>
              <a:t> to </a:t>
            </a:r>
            <a:r>
              <a:rPr lang="hr-HR" sz="2800" i="1" dirty="0" err="1" smtClean="0"/>
              <a:t>walk</a:t>
            </a:r>
            <a:r>
              <a:rPr lang="hr-HR" sz="2800" i="1" dirty="0" smtClean="0"/>
              <a:t> </a:t>
            </a:r>
            <a:r>
              <a:rPr lang="hr-HR" sz="2800" i="1" dirty="0" err="1" smtClean="0"/>
              <a:t>and</a:t>
            </a:r>
            <a:r>
              <a:rPr lang="hr-HR" sz="2800" i="1" dirty="0" smtClean="0"/>
              <a:t> </a:t>
            </a:r>
            <a:r>
              <a:rPr lang="hr-HR" sz="2800" i="1" dirty="0" err="1" smtClean="0"/>
              <a:t>gave</a:t>
            </a:r>
            <a:r>
              <a:rPr lang="hr-HR" sz="2800" i="1" dirty="0" smtClean="0"/>
              <a:t> her </a:t>
            </a:r>
            <a:r>
              <a:rPr lang="hr-HR" sz="2800" i="1" dirty="0" err="1" smtClean="0"/>
              <a:t>an</a:t>
            </a:r>
            <a:r>
              <a:rPr lang="hr-HR" sz="2800" i="1" dirty="0" smtClean="0"/>
              <a:t> </a:t>
            </a:r>
            <a:r>
              <a:rPr lang="hr-HR" sz="2800" i="1" dirty="0" err="1" smtClean="0"/>
              <a:t>autism</a:t>
            </a:r>
            <a:r>
              <a:rPr lang="hr-HR" sz="2800" i="1" dirty="0" smtClean="0"/>
              <a:t> </a:t>
            </a:r>
            <a:r>
              <a:rPr lang="hr-HR" sz="2800" i="1" dirty="0" err="1" smtClean="0"/>
              <a:t>diagnosis</a:t>
            </a:r>
            <a:r>
              <a:rPr lang="hr-HR" sz="2800" i="1" dirty="0" smtClean="0"/>
              <a:t> </a:t>
            </a:r>
          </a:p>
          <a:p>
            <a:endParaRPr lang="hr-HR" i="1" dirty="0" smtClean="0"/>
          </a:p>
          <a:p>
            <a:r>
              <a:rPr lang="hr-HR" sz="2800" dirty="0" err="1" smtClean="0"/>
              <a:t>Parents</a:t>
            </a:r>
            <a:r>
              <a:rPr lang="hr-HR" sz="2800" dirty="0" smtClean="0"/>
              <a:t> </a:t>
            </a:r>
            <a:r>
              <a:rPr lang="hr-HR" sz="2800" dirty="0" err="1" smtClean="0"/>
              <a:t>in</a:t>
            </a:r>
            <a:r>
              <a:rPr lang="hr-HR" sz="2800" dirty="0" smtClean="0"/>
              <a:t> BiH </a:t>
            </a:r>
            <a:r>
              <a:rPr lang="hr-HR" sz="2800" dirty="0" err="1" smtClean="0"/>
              <a:t>and</a:t>
            </a:r>
            <a:r>
              <a:rPr lang="hr-HR" sz="2800" dirty="0" smtClean="0"/>
              <a:t> Croatia </a:t>
            </a:r>
            <a:r>
              <a:rPr lang="hr-HR" sz="2800" dirty="0" err="1" smtClean="0"/>
              <a:t>felt</a:t>
            </a:r>
            <a:r>
              <a:rPr lang="hr-HR" sz="2800" dirty="0" smtClean="0"/>
              <a:t> </a:t>
            </a:r>
            <a:r>
              <a:rPr lang="hr-HR" sz="2800" dirty="0" err="1" smtClean="0"/>
              <a:t>they</a:t>
            </a:r>
            <a:r>
              <a:rPr lang="hr-HR" sz="2800" dirty="0" smtClean="0"/>
              <a:t> </a:t>
            </a:r>
            <a:r>
              <a:rPr lang="hr-HR" sz="2800" dirty="0" err="1" smtClean="0"/>
              <a:t>were</a:t>
            </a:r>
            <a:r>
              <a:rPr lang="hr-HR" sz="2800" dirty="0" smtClean="0"/>
              <a:t> </a:t>
            </a:r>
            <a:r>
              <a:rPr lang="hr-HR" sz="2800" dirty="0" err="1" smtClean="0"/>
              <a:t>battling</a:t>
            </a:r>
            <a:r>
              <a:rPr lang="hr-HR" sz="2800" dirty="0" smtClean="0"/>
              <a:t> </a:t>
            </a:r>
            <a:r>
              <a:rPr lang="hr-HR" sz="2800" dirty="0" err="1" smtClean="0"/>
              <a:t>with</a:t>
            </a:r>
            <a:r>
              <a:rPr lang="hr-HR" sz="2800" dirty="0" smtClean="0"/>
              <a:t> </a:t>
            </a:r>
            <a:r>
              <a:rPr lang="hr-HR" sz="2800" dirty="0" err="1" smtClean="0"/>
              <a:t>bureaucracy</a:t>
            </a:r>
            <a:r>
              <a:rPr lang="hr-HR" sz="2800" dirty="0" smtClean="0"/>
              <a:t>  </a:t>
            </a:r>
            <a:r>
              <a:rPr lang="hr-HR" sz="2800" dirty="0" err="1" smtClean="0"/>
              <a:t>and</a:t>
            </a:r>
            <a:r>
              <a:rPr lang="hr-HR" sz="2800" dirty="0" smtClean="0"/>
              <a:t> professional </a:t>
            </a:r>
            <a:r>
              <a:rPr lang="hr-HR" sz="2800" dirty="0" err="1" smtClean="0"/>
              <a:t>authority</a:t>
            </a:r>
            <a:r>
              <a:rPr lang="hr-HR" sz="2800" dirty="0" smtClean="0"/>
              <a:t> </a:t>
            </a:r>
            <a:r>
              <a:rPr lang="hr-HR" sz="2800" dirty="0" err="1" smtClean="0"/>
              <a:t>in</a:t>
            </a:r>
            <a:r>
              <a:rPr lang="hr-HR" sz="2800" dirty="0" smtClean="0"/>
              <a:t> </a:t>
            </a:r>
            <a:r>
              <a:rPr lang="hr-HR" sz="2800" dirty="0" err="1" smtClean="0"/>
              <a:t>wanting</a:t>
            </a:r>
            <a:r>
              <a:rPr lang="hr-HR" sz="2800" dirty="0" smtClean="0"/>
              <a:t> to </a:t>
            </a:r>
            <a:r>
              <a:rPr lang="hr-HR" sz="2800" dirty="0" err="1" smtClean="0"/>
              <a:t>keep</a:t>
            </a:r>
            <a:r>
              <a:rPr lang="hr-HR" sz="2800" dirty="0" smtClean="0"/>
              <a:t> </a:t>
            </a:r>
            <a:r>
              <a:rPr lang="hr-HR" sz="2800" dirty="0" err="1" smtClean="0"/>
              <a:t>their</a:t>
            </a:r>
            <a:r>
              <a:rPr lang="hr-HR" sz="2800" dirty="0" smtClean="0"/>
              <a:t> </a:t>
            </a:r>
            <a:r>
              <a:rPr lang="hr-HR" sz="2800" dirty="0" err="1" smtClean="0"/>
              <a:t>child</a:t>
            </a:r>
            <a:r>
              <a:rPr lang="hr-HR" sz="2800" dirty="0" smtClean="0"/>
              <a:t> </a:t>
            </a:r>
            <a:r>
              <a:rPr lang="hr-HR" sz="2800" dirty="0" err="1" smtClean="0"/>
              <a:t>living</a:t>
            </a:r>
            <a:r>
              <a:rPr lang="hr-HR" sz="2800" dirty="0" smtClean="0"/>
              <a:t> </a:t>
            </a:r>
            <a:r>
              <a:rPr lang="hr-HR" sz="2800" dirty="0" err="1" smtClean="0"/>
              <a:t>with</a:t>
            </a:r>
            <a:r>
              <a:rPr lang="hr-HR" sz="2800" dirty="0" smtClean="0"/>
              <a:t> </a:t>
            </a:r>
            <a:r>
              <a:rPr lang="hr-HR" sz="2800" dirty="0" err="1" smtClean="0"/>
              <a:t>them</a:t>
            </a:r>
            <a:r>
              <a:rPr lang="hr-HR" sz="2800" dirty="0" smtClean="0"/>
              <a:t> </a:t>
            </a:r>
            <a:endParaRPr lang="hr-HR" sz="2800" dirty="0"/>
          </a:p>
        </p:txBody>
      </p:sp>
      <p:sp>
        <p:nvSpPr>
          <p:cNvPr id="4" name="Rezervirano mjesto broja slajda 3"/>
          <p:cNvSpPr>
            <a:spLocks noGrp="1"/>
          </p:cNvSpPr>
          <p:nvPr>
            <p:ph type="sldNum" sz="quarter" idx="11"/>
          </p:nvPr>
        </p:nvSpPr>
        <p:spPr/>
        <p:txBody>
          <a:bodyPr/>
          <a:lstStyle/>
          <a:p>
            <a:pPr>
              <a:defRPr/>
            </a:pPr>
            <a:fld id="{DE56AF7A-DE06-4BB5-ADA8-6CEE6C1B98A1}" type="slidenum">
              <a:rPr lang="en-GB" smtClean="0"/>
              <a:pPr>
                <a:defRPr/>
              </a:pPr>
              <a:t>4</a:t>
            </a:fld>
            <a:endParaRPr lang="en-GB"/>
          </a:p>
        </p:txBody>
      </p:sp>
      <p:pic>
        <p:nvPicPr>
          <p:cNvPr id="5" name="Picture 4" descr="disabled child0001"/>
          <p:cNvPicPr>
            <a:picLocks noChangeAspect="1" noChangeArrowheads="1"/>
          </p:cNvPicPr>
          <p:nvPr/>
        </p:nvPicPr>
        <p:blipFill>
          <a:blip r:embed="rId2" cstate="print"/>
          <a:srcRect/>
          <a:stretch>
            <a:fillRect/>
          </a:stretch>
        </p:blipFill>
        <p:spPr bwMode="auto">
          <a:xfrm>
            <a:off x="142844" y="142853"/>
            <a:ext cx="1500198" cy="207170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Number Placeholder 1"/>
          <p:cNvSpPr>
            <a:spLocks noGrp="1"/>
          </p:cNvSpPr>
          <p:nvPr>
            <p:ph type="sldNum" sz="quarter" idx="11"/>
          </p:nvPr>
        </p:nvSpPr>
        <p:spPr>
          <a:noFill/>
        </p:spPr>
        <p:txBody>
          <a:bodyPr/>
          <a:lstStyle/>
          <a:p>
            <a:fld id="{1AB94C42-BBBA-41B0-AD6B-D5DAE93FC083}" type="slidenum">
              <a:rPr lang="en-GB" smtClean="0"/>
              <a:pPr/>
              <a:t>5</a:t>
            </a:fld>
            <a:endParaRPr lang="en-GB" smtClean="0"/>
          </a:p>
        </p:txBody>
      </p:sp>
      <p:sp>
        <p:nvSpPr>
          <p:cNvPr id="202754" name="TextBox 2"/>
          <p:cNvSpPr txBox="1">
            <a:spLocks noChangeArrowheads="1"/>
          </p:cNvSpPr>
          <p:nvPr/>
        </p:nvSpPr>
        <p:spPr bwMode="auto">
          <a:xfrm>
            <a:off x="395288" y="476250"/>
            <a:ext cx="7777162" cy="584775"/>
          </a:xfrm>
          <a:prstGeom prst="rect">
            <a:avLst/>
          </a:prstGeom>
          <a:noFill/>
          <a:ln w="9525">
            <a:noFill/>
            <a:miter lim="800000"/>
            <a:headEnd/>
            <a:tailEnd/>
          </a:ln>
        </p:spPr>
        <p:txBody>
          <a:bodyPr>
            <a:spAutoFit/>
          </a:bodyPr>
          <a:lstStyle/>
          <a:p>
            <a:r>
              <a:rPr lang="hr-HR" sz="3200" b="1" dirty="0" smtClean="0">
                <a:solidFill>
                  <a:srgbClr val="FFFFFF"/>
                </a:solidFill>
              </a:rPr>
              <a:t>             </a:t>
            </a:r>
            <a:r>
              <a:rPr lang="hr-HR" sz="3200" b="1" dirty="0" err="1" smtClean="0">
                <a:solidFill>
                  <a:srgbClr val="FFFFFF"/>
                </a:solidFill>
              </a:rPr>
              <a:t>Theories</a:t>
            </a:r>
            <a:r>
              <a:rPr lang="hr-HR" sz="3200" b="1" dirty="0" smtClean="0">
                <a:solidFill>
                  <a:srgbClr val="FFFFFF"/>
                </a:solidFill>
              </a:rPr>
              <a:t> </a:t>
            </a:r>
            <a:r>
              <a:rPr lang="hr-HR" sz="3200" b="1" dirty="0" err="1" smtClean="0">
                <a:solidFill>
                  <a:srgbClr val="FFFFFF"/>
                </a:solidFill>
              </a:rPr>
              <a:t>of</a:t>
            </a:r>
            <a:r>
              <a:rPr lang="hr-HR" sz="3200" b="1" dirty="0" smtClean="0">
                <a:solidFill>
                  <a:srgbClr val="FFFFFF"/>
                </a:solidFill>
              </a:rPr>
              <a:t> S</a:t>
            </a:r>
            <a:r>
              <a:rPr lang="en-GB" sz="3200" b="1" dirty="0" err="1" smtClean="0">
                <a:solidFill>
                  <a:srgbClr val="FFFFFF"/>
                </a:solidFill>
              </a:rPr>
              <a:t>ocial</a:t>
            </a:r>
            <a:r>
              <a:rPr lang="en-GB" sz="3200" b="1" dirty="0" smtClean="0">
                <a:solidFill>
                  <a:srgbClr val="FFFFFF"/>
                </a:solidFill>
              </a:rPr>
              <a:t> exclusion</a:t>
            </a:r>
            <a:endParaRPr lang="en-GB" sz="3200" b="1" dirty="0">
              <a:solidFill>
                <a:srgbClr val="FFFFFF"/>
              </a:solidFill>
            </a:endParaRPr>
          </a:p>
        </p:txBody>
      </p:sp>
      <p:sp>
        <p:nvSpPr>
          <p:cNvPr id="202755" name="TextBox 3"/>
          <p:cNvSpPr txBox="1">
            <a:spLocks noChangeArrowheads="1"/>
          </p:cNvSpPr>
          <p:nvPr/>
        </p:nvSpPr>
        <p:spPr bwMode="auto">
          <a:xfrm>
            <a:off x="642910" y="1071546"/>
            <a:ext cx="7858125" cy="6063198"/>
          </a:xfrm>
          <a:prstGeom prst="rect">
            <a:avLst/>
          </a:prstGeom>
          <a:noFill/>
          <a:ln w="9525">
            <a:noFill/>
            <a:miter lim="800000"/>
            <a:headEnd/>
            <a:tailEnd/>
          </a:ln>
        </p:spPr>
        <p:txBody>
          <a:bodyPr wrap="square">
            <a:spAutoFit/>
          </a:bodyPr>
          <a:lstStyle/>
          <a:p>
            <a:pPr marL="742950" lvl="1" indent="-285750">
              <a:buFontTx/>
              <a:buChar char="-"/>
            </a:pPr>
            <a:endParaRPr lang="hr-HR" sz="2800" dirty="0" smtClean="0">
              <a:solidFill>
                <a:srgbClr val="FFFFFF"/>
              </a:solidFill>
            </a:endParaRPr>
          </a:p>
          <a:p>
            <a:pPr marL="742950" lvl="1" indent="-285750">
              <a:buFontTx/>
              <a:buChar char="-"/>
            </a:pPr>
            <a:r>
              <a:rPr lang="en-GB" sz="2800" dirty="0" smtClean="0">
                <a:solidFill>
                  <a:srgbClr val="FFFFFF"/>
                </a:solidFill>
              </a:rPr>
              <a:t>The </a:t>
            </a:r>
            <a:r>
              <a:rPr lang="en-GB" sz="2800" dirty="0">
                <a:solidFill>
                  <a:srgbClr val="FFFFFF"/>
                </a:solidFill>
              </a:rPr>
              <a:t>social model of </a:t>
            </a:r>
            <a:r>
              <a:rPr lang="en-GB" sz="2800" dirty="0" smtClean="0">
                <a:solidFill>
                  <a:srgbClr val="FFFFFF"/>
                </a:solidFill>
              </a:rPr>
              <a:t>disability</a:t>
            </a:r>
            <a:r>
              <a:rPr lang="hr-HR" sz="2800" dirty="0" smtClean="0">
                <a:solidFill>
                  <a:srgbClr val="FFFFFF"/>
                </a:solidFill>
              </a:rPr>
              <a:t> – </a:t>
            </a:r>
            <a:r>
              <a:rPr lang="hr-HR" sz="2800" dirty="0" err="1" smtClean="0">
                <a:solidFill>
                  <a:srgbClr val="FFFFFF"/>
                </a:solidFill>
              </a:rPr>
              <a:t>not</a:t>
            </a:r>
            <a:r>
              <a:rPr lang="hr-HR" sz="2800" dirty="0" smtClean="0">
                <a:solidFill>
                  <a:srgbClr val="FFFFFF"/>
                </a:solidFill>
              </a:rPr>
              <a:t> </a:t>
            </a:r>
            <a:r>
              <a:rPr lang="hr-HR" sz="2800" dirty="0" err="1" smtClean="0">
                <a:solidFill>
                  <a:srgbClr val="FFFFFF"/>
                </a:solidFill>
              </a:rPr>
              <a:t>well</a:t>
            </a:r>
            <a:r>
              <a:rPr lang="hr-HR" sz="2800" dirty="0" smtClean="0">
                <a:solidFill>
                  <a:srgbClr val="FFFFFF"/>
                </a:solidFill>
              </a:rPr>
              <a:t> </a:t>
            </a:r>
            <a:r>
              <a:rPr lang="hr-HR" sz="2800" dirty="0" err="1" smtClean="0">
                <a:solidFill>
                  <a:srgbClr val="FFFFFF"/>
                </a:solidFill>
              </a:rPr>
              <a:t>known</a:t>
            </a:r>
            <a:r>
              <a:rPr lang="hr-HR" sz="2800" dirty="0" smtClean="0">
                <a:solidFill>
                  <a:srgbClr val="FFFFFF"/>
                </a:solidFill>
              </a:rPr>
              <a:t> or </a:t>
            </a:r>
            <a:r>
              <a:rPr lang="hr-HR" sz="2800" dirty="0" err="1" smtClean="0">
                <a:solidFill>
                  <a:srgbClr val="FFFFFF"/>
                </a:solidFill>
              </a:rPr>
              <a:t>understood</a:t>
            </a:r>
            <a:r>
              <a:rPr lang="hr-HR" sz="2800" dirty="0" smtClean="0">
                <a:solidFill>
                  <a:srgbClr val="FFFFFF"/>
                </a:solidFill>
              </a:rPr>
              <a:t> </a:t>
            </a:r>
            <a:r>
              <a:rPr lang="hr-HR" sz="2800" dirty="0" err="1" smtClean="0">
                <a:solidFill>
                  <a:srgbClr val="FFFFFF"/>
                </a:solidFill>
              </a:rPr>
              <a:t>in</a:t>
            </a:r>
            <a:r>
              <a:rPr lang="hr-HR" sz="2800" dirty="0" smtClean="0">
                <a:solidFill>
                  <a:srgbClr val="FFFFFF"/>
                </a:solidFill>
              </a:rPr>
              <a:t> S1 or S2  </a:t>
            </a:r>
          </a:p>
          <a:p>
            <a:pPr marL="742950" lvl="1" indent="-285750">
              <a:buFontTx/>
              <a:buChar char="-"/>
            </a:pPr>
            <a:endParaRPr lang="en-GB" sz="2800" dirty="0">
              <a:solidFill>
                <a:srgbClr val="FFFFFF"/>
              </a:solidFill>
            </a:endParaRPr>
          </a:p>
          <a:p>
            <a:pPr marL="742950" lvl="1" indent="-285750">
              <a:buFontTx/>
              <a:buChar char="-"/>
            </a:pPr>
            <a:r>
              <a:rPr lang="hr-HR" sz="2800" dirty="0" err="1" smtClean="0">
                <a:solidFill>
                  <a:srgbClr val="FFFFFF"/>
                </a:solidFill>
              </a:rPr>
              <a:t>The</a:t>
            </a:r>
            <a:r>
              <a:rPr lang="hr-HR" sz="2800" dirty="0" smtClean="0">
                <a:solidFill>
                  <a:srgbClr val="FFFFFF"/>
                </a:solidFill>
              </a:rPr>
              <a:t> S</a:t>
            </a:r>
            <a:r>
              <a:rPr lang="en-GB" sz="2800" dirty="0" err="1" smtClean="0">
                <a:solidFill>
                  <a:srgbClr val="FFFFFF"/>
                </a:solidFill>
              </a:rPr>
              <a:t>ociology</a:t>
            </a:r>
            <a:r>
              <a:rPr lang="en-GB" sz="2800" dirty="0" smtClean="0">
                <a:solidFill>
                  <a:srgbClr val="FFFFFF"/>
                </a:solidFill>
              </a:rPr>
              <a:t> </a:t>
            </a:r>
            <a:r>
              <a:rPr lang="en-GB" sz="2800" dirty="0">
                <a:solidFill>
                  <a:srgbClr val="FFFFFF"/>
                </a:solidFill>
              </a:rPr>
              <a:t>of </a:t>
            </a:r>
            <a:r>
              <a:rPr lang="en-GB" sz="2800" dirty="0" smtClean="0">
                <a:solidFill>
                  <a:srgbClr val="FFFFFF"/>
                </a:solidFill>
              </a:rPr>
              <a:t>childhood</a:t>
            </a:r>
            <a:r>
              <a:rPr lang="hr-HR" sz="2800" dirty="0" smtClean="0">
                <a:solidFill>
                  <a:srgbClr val="FFFFFF"/>
                </a:solidFill>
              </a:rPr>
              <a:t> – </a:t>
            </a:r>
            <a:r>
              <a:rPr lang="hr-HR" sz="2800" dirty="0" err="1" smtClean="0">
                <a:solidFill>
                  <a:srgbClr val="FFFFFF"/>
                </a:solidFill>
              </a:rPr>
              <a:t>social</a:t>
            </a:r>
            <a:r>
              <a:rPr lang="hr-HR" sz="2800" dirty="0" smtClean="0">
                <a:solidFill>
                  <a:srgbClr val="FFFFFF"/>
                </a:solidFill>
              </a:rPr>
              <a:t> </a:t>
            </a:r>
            <a:r>
              <a:rPr lang="hr-HR" sz="2800" dirty="0" err="1" smtClean="0">
                <a:solidFill>
                  <a:srgbClr val="FFFFFF"/>
                </a:solidFill>
              </a:rPr>
              <a:t>construction</a:t>
            </a:r>
            <a:r>
              <a:rPr lang="hr-HR" sz="2800" dirty="0" smtClean="0">
                <a:solidFill>
                  <a:srgbClr val="FFFFFF"/>
                </a:solidFill>
              </a:rPr>
              <a:t> </a:t>
            </a:r>
            <a:r>
              <a:rPr lang="hr-HR" sz="2800" dirty="0" err="1" smtClean="0">
                <a:solidFill>
                  <a:srgbClr val="FFFFFF"/>
                </a:solidFill>
              </a:rPr>
              <a:t>of</a:t>
            </a:r>
            <a:r>
              <a:rPr lang="hr-HR" sz="2800" dirty="0" smtClean="0">
                <a:solidFill>
                  <a:srgbClr val="FFFFFF"/>
                </a:solidFill>
              </a:rPr>
              <a:t> </a:t>
            </a:r>
            <a:r>
              <a:rPr lang="hr-HR" sz="2800" dirty="0" err="1" smtClean="0">
                <a:solidFill>
                  <a:srgbClr val="FFFFFF"/>
                </a:solidFill>
              </a:rPr>
              <a:t>childhood</a:t>
            </a:r>
            <a:r>
              <a:rPr lang="hr-HR" sz="2800" dirty="0" smtClean="0">
                <a:solidFill>
                  <a:srgbClr val="FFFFFF"/>
                </a:solidFill>
              </a:rPr>
              <a:t> </a:t>
            </a:r>
            <a:r>
              <a:rPr lang="hr-HR" sz="2800" dirty="0" err="1" smtClean="0">
                <a:solidFill>
                  <a:srgbClr val="FFFFFF"/>
                </a:solidFill>
              </a:rPr>
              <a:t>in</a:t>
            </a:r>
            <a:r>
              <a:rPr lang="hr-HR" sz="2800" dirty="0" smtClean="0">
                <a:solidFill>
                  <a:srgbClr val="FFFFFF"/>
                </a:solidFill>
              </a:rPr>
              <a:t> </a:t>
            </a:r>
            <a:r>
              <a:rPr lang="hr-HR" sz="2800" dirty="0" err="1" smtClean="0">
                <a:solidFill>
                  <a:srgbClr val="FFFFFF"/>
                </a:solidFill>
              </a:rPr>
              <a:t>institutional</a:t>
            </a:r>
            <a:r>
              <a:rPr lang="hr-HR" sz="2800" dirty="0" smtClean="0">
                <a:solidFill>
                  <a:srgbClr val="FFFFFF"/>
                </a:solidFill>
              </a:rPr>
              <a:t> care </a:t>
            </a:r>
            <a:r>
              <a:rPr lang="hr-HR" sz="2800" dirty="0" err="1" smtClean="0">
                <a:solidFill>
                  <a:srgbClr val="FFFFFF"/>
                </a:solidFill>
              </a:rPr>
              <a:t>in</a:t>
            </a:r>
            <a:r>
              <a:rPr lang="hr-HR" sz="2800" dirty="0" smtClean="0">
                <a:solidFill>
                  <a:srgbClr val="FFFFFF"/>
                </a:solidFill>
              </a:rPr>
              <a:t> S1</a:t>
            </a:r>
            <a:endParaRPr lang="en-GB" sz="2800" dirty="0">
              <a:solidFill>
                <a:srgbClr val="FFFFFF"/>
              </a:solidFill>
            </a:endParaRPr>
          </a:p>
          <a:p>
            <a:endParaRPr lang="en-GB" sz="2800" dirty="0">
              <a:solidFill>
                <a:srgbClr val="FFFFFF"/>
              </a:solidFill>
            </a:endParaRPr>
          </a:p>
          <a:p>
            <a:pPr marL="742950" lvl="1" indent="-285750">
              <a:buFontTx/>
              <a:buChar char="-"/>
            </a:pPr>
            <a:r>
              <a:rPr lang="en-GB" sz="2800" b="1" dirty="0">
                <a:solidFill>
                  <a:srgbClr val="FFFFFF"/>
                </a:solidFill>
              </a:rPr>
              <a:t>Children’s rights-</a:t>
            </a:r>
            <a:r>
              <a:rPr lang="en-GB" sz="2800" b="1" dirty="0">
                <a:solidFill>
                  <a:srgbClr val="FFFF00"/>
                </a:solidFill>
              </a:rPr>
              <a:t> </a:t>
            </a:r>
            <a:r>
              <a:rPr lang="en-GB" sz="2800" dirty="0">
                <a:solidFill>
                  <a:srgbClr val="FFFFFF"/>
                </a:solidFill>
              </a:rPr>
              <a:t>UN Convention on the Right of the Child </a:t>
            </a:r>
            <a:r>
              <a:rPr lang="en-GB" sz="2800" dirty="0" smtClean="0">
                <a:solidFill>
                  <a:srgbClr val="FFFFFF"/>
                </a:solidFill>
              </a:rPr>
              <a:t>(</a:t>
            </a:r>
            <a:r>
              <a:rPr lang="hr-HR" sz="2800" dirty="0" smtClean="0">
                <a:solidFill>
                  <a:srgbClr val="FFFFFF"/>
                </a:solidFill>
              </a:rPr>
              <a:t>UNCRC </a:t>
            </a:r>
            <a:r>
              <a:rPr lang="en-GB" sz="2800" dirty="0" smtClean="0">
                <a:solidFill>
                  <a:srgbClr val="FFFFFF"/>
                </a:solidFill>
              </a:rPr>
              <a:t>1989</a:t>
            </a:r>
            <a:r>
              <a:rPr lang="en-GB" sz="2800" dirty="0">
                <a:solidFill>
                  <a:srgbClr val="FFFFFF"/>
                </a:solidFill>
              </a:rPr>
              <a:t>) and UN Convention on the Rights of Persons with Disabilities </a:t>
            </a:r>
            <a:r>
              <a:rPr lang="en-GB" sz="2800" dirty="0" smtClean="0">
                <a:solidFill>
                  <a:srgbClr val="FFFFFF"/>
                </a:solidFill>
              </a:rPr>
              <a:t>(2006</a:t>
            </a:r>
            <a:r>
              <a:rPr lang="en-GB" sz="2800" dirty="0">
                <a:solidFill>
                  <a:srgbClr val="FFFFFF"/>
                </a:solidFill>
              </a:rPr>
              <a:t>) </a:t>
            </a:r>
            <a:r>
              <a:rPr lang="hr-HR" sz="2800" dirty="0" smtClean="0">
                <a:solidFill>
                  <a:srgbClr val="FFFFFF"/>
                </a:solidFill>
              </a:rPr>
              <a:t>– </a:t>
            </a:r>
            <a:r>
              <a:rPr lang="hr-HR" sz="2800" dirty="0" err="1" smtClean="0">
                <a:solidFill>
                  <a:srgbClr val="FFFFFF"/>
                </a:solidFill>
              </a:rPr>
              <a:t>part</a:t>
            </a:r>
            <a:r>
              <a:rPr lang="hr-HR" sz="2800" dirty="0" smtClean="0">
                <a:solidFill>
                  <a:srgbClr val="FFFFFF"/>
                </a:solidFill>
              </a:rPr>
              <a:t> </a:t>
            </a:r>
            <a:r>
              <a:rPr lang="hr-HR" sz="2800" dirty="0" err="1" smtClean="0">
                <a:solidFill>
                  <a:srgbClr val="FFFFFF"/>
                </a:solidFill>
              </a:rPr>
              <a:t>of</a:t>
            </a:r>
            <a:r>
              <a:rPr lang="hr-HR" sz="2800" dirty="0" smtClean="0">
                <a:solidFill>
                  <a:srgbClr val="FFFFFF"/>
                </a:solidFill>
              </a:rPr>
              <a:t> EU </a:t>
            </a:r>
            <a:r>
              <a:rPr lang="hr-HR" sz="2800" dirty="0" err="1" smtClean="0">
                <a:solidFill>
                  <a:srgbClr val="FFFFFF"/>
                </a:solidFill>
              </a:rPr>
              <a:t>accession</a:t>
            </a:r>
            <a:r>
              <a:rPr lang="hr-HR" sz="2800" dirty="0" smtClean="0">
                <a:solidFill>
                  <a:srgbClr val="FFFFFF"/>
                </a:solidFill>
              </a:rPr>
              <a:t> </a:t>
            </a:r>
            <a:r>
              <a:rPr lang="hr-HR" sz="2800" dirty="0" err="1" smtClean="0">
                <a:solidFill>
                  <a:srgbClr val="FFFFFF"/>
                </a:solidFill>
              </a:rPr>
              <a:t>discourse</a:t>
            </a:r>
            <a:r>
              <a:rPr lang="hr-HR" sz="2800" dirty="0" smtClean="0">
                <a:solidFill>
                  <a:srgbClr val="FFFFFF"/>
                </a:solidFill>
              </a:rPr>
              <a:t> </a:t>
            </a:r>
          </a:p>
          <a:p>
            <a:pPr marL="742950" lvl="1" indent="-285750"/>
            <a:endParaRPr lang="hr-HR" sz="2400" dirty="0" smtClean="0">
              <a:solidFill>
                <a:srgbClr val="FFFFFF"/>
              </a:solidFill>
            </a:endParaRPr>
          </a:p>
        </p:txBody>
      </p:sp>
      <p:pic>
        <p:nvPicPr>
          <p:cNvPr id="5" name="Picture 4" descr="disabled child0001"/>
          <p:cNvPicPr>
            <a:picLocks noChangeAspect="1" noChangeArrowheads="1"/>
          </p:cNvPicPr>
          <p:nvPr/>
        </p:nvPicPr>
        <p:blipFill>
          <a:blip r:embed="rId3" cstate="print"/>
          <a:srcRect/>
          <a:stretch>
            <a:fillRect/>
          </a:stretch>
        </p:blipFill>
        <p:spPr bwMode="auto">
          <a:xfrm>
            <a:off x="142844" y="214291"/>
            <a:ext cx="1214446" cy="1500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p:cNvSpPr>
            <a:spLocks noGrp="1"/>
          </p:cNvSpPr>
          <p:nvPr>
            <p:ph type="sldNum" sz="quarter" idx="11"/>
          </p:nvPr>
        </p:nvSpPr>
        <p:spPr/>
        <p:txBody>
          <a:bodyPr/>
          <a:lstStyle/>
          <a:p>
            <a:pPr>
              <a:defRPr/>
            </a:pPr>
            <a:fld id="{979112AB-A1A6-4CD1-B747-7D13839DFE57}" type="slidenum">
              <a:rPr lang="en-GB" smtClean="0"/>
              <a:pPr>
                <a:defRPr/>
              </a:pPr>
              <a:t>6</a:t>
            </a:fld>
            <a:endParaRPr lang="en-GB"/>
          </a:p>
        </p:txBody>
      </p:sp>
      <p:sp>
        <p:nvSpPr>
          <p:cNvPr id="3" name="Pravokutnik 2"/>
          <p:cNvSpPr/>
          <p:nvPr/>
        </p:nvSpPr>
        <p:spPr>
          <a:xfrm>
            <a:off x="2286000" y="1197620"/>
            <a:ext cx="4572000" cy="6555641"/>
          </a:xfrm>
          <a:prstGeom prst="rect">
            <a:avLst/>
          </a:prstGeom>
        </p:spPr>
        <p:txBody>
          <a:bodyPr>
            <a:spAutoFit/>
          </a:bodyPr>
          <a:lstStyle/>
          <a:p>
            <a:r>
              <a:rPr lang="hr-HR" sz="3200" b="1" dirty="0" err="1" smtClean="0">
                <a:solidFill>
                  <a:srgbClr val="FFFFFF"/>
                </a:solidFill>
              </a:rPr>
              <a:t>Questions</a:t>
            </a:r>
            <a:r>
              <a:rPr lang="hr-HR" sz="3200" b="1" dirty="0" smtClean="0">
                <a:solidFill>
                  <a:srgbClr val="FFFFFF"/>
                </a:solidFill>
              </a:rPr>
              <a:t>  </a:t>
            </a:r>
          </a:p>
          <a:p>
            <a:endParaRPr lang="hr-HR" sz="2800" b="1" dirty="0" smtClean="0">
              <a:solidFill>
                <a:srgbClr val="FFFFFF"/>
              </a:solidFill>
            </a:endParaRPr>
          </a:p>
          <a:p>
            <a:r>
              <a:rPr lang="hr-HR" sz="2800" b="1" dirty="0" smtClean="0">
                <a:solidFill>
                  <a:srgbClr val="FFFFFF"/>
                </a:solidFill>
              </a:rPr>
              <a:t> </a:t>
            </a:r>
            <a:r>
              <a:rPr lang="hr-HR" sz="2800" dirty="0" err="1" smtClean="0">
                <a:solidFill>
                  <a:srgbClr val="FFFFFF"/>
                </a:solidFill>
              </a:rPr>
              <a:t>How</a:t>
            </a:r>
            <a:r>
              <a:rPr lang="hr-HR" sz="2800" dirty="0" smtClean="0">
                <a:solidFill>
                  <a:srgbClr val="FFFFFF"/>
                </a:solidFill>
              </a:rPr>
              <a:t> </a:t>
            </a:r>
            <a:r>
              <a:rPr lang="hr-HR" sz="2800" dirty="0" err="1" smtClean="0">
                <a:solidFill>
                  <a:srgbClr val="FFFFFF"/>
                </a:solidFill>
              </a:rPr>
              <a:t>can</a:t>
            </a:r>
            <a:r>
              <a:rPr lang="hr-HR" sz="2800" dirty="0" smtClean="0">
                <a:solidFill>
                  <a:srgbClr val="FFFFFF"/>
                </a:solidFill>
              </a:rPr>
              <a:t> </a:t>
            </a:r>
            <a:r>
              <a:rPr lang="hr-HR" sz="2800" dirty="0" err="1" smtClean="0">
                <a:solidFill>
                  <a:srgbClr val="FFFFFF"/>
                </a:solidFill>
              </a:rPr>
              <a:t>children</a:t>
            </a:r>
            <a:r>
              <a:rPr lang="hr-HR" sz="2800" dirty="0" smtClean="0">
                <a:solidFill>
                  <a:srgbClr val="FFFFFF"/>
                </a:solidFill>
              </a:rPr>
              <a:t> </a:t>
            </a:r>
            <a:r>
              <a:rPr lang="hr-HR" sz="2800" dirty="0" err="1" smtClean="0">
                <a:solidFill>
                  <a:srgbClr val="FFFFFF"/>
                </a:solidFill>
              </a:rPr>
              <a:t>with</a:t>
            </a:r>
            <a:r>
              <a:rPr lang="hr-HR" sz="2800" dirty="0" smtClean="0">
                <a:solidFill>
                  <a:srgbClr val="FFFFFF"/>
                </a:solidFill>
              </a:rPr>
              <a:t> </a:t>
            </a:r>
            <a:r>
              <a:rPr lang="hr-HR" sz="2800" dirty="0" err="1" smtClean="0">
                <a:solidFill>
                  <a:srgbClr val="FFFFFF"/>
                </a:solidFill>
              </a:rPr>
              <a:t>disabilites</a:t>
            </a:r>
            <a:r>
              <a:rPr lang="hr-HR" sz="2800" dirty="0" smtClean="0">
                <a:solidFill>
                  <a:srgbClr val="FFFFFF"/>
                </a:solidFill>
              </a:rPr>
              <a:t> live </a:t>
            </a:r>
            <a:r>
              <a:rPr lang="hr-HR" sz="2800" dirty="0" err="1" smtClean="0">
                <a:solidFill>
                  <a:srgbClr val="FFFFFF"/>
                </a:solidFill>
              </a:rPr>
              <a:t>an</a:t>
            </a:r>
            <a:r>
              <a:rPr lang="hr-HR" sz="2800" dirty="0" smtClean="0">
                <a:solidFill>
                  <a:srgbClr val="FFFFFF"/>
                </a:solidFill>
              </a:rPr>
              <a:t> ‘</a:t>
            </a:r>
            <a:r>
              <a:rPr lang="hr-HR" sz="2800" dirty="0" err="1" smtClean="0">
                <a:solidFill>
                  <a:srgbClr val="FFFFFF"/>
                </a:solidFill>
              </a:rPr>
              <a:t>ordinary</a:t>
            </a:r>
            <a:r>
              <a:rPr lang="hr-HR" sz="2800" dirty="0" smtClean="0">
                <a:solidFill>
                  <a:srgbClr val="FFFFFF"/>
                </a:solidFill>
              </a:rPr>
              <a:t>’ life? </a:t>
            </a:r>
          </a:p>
          <a:p>
            <a:endParaRPr lang="hr-HR" sz="2800" dirty="0" smtClean="0">
              <a:solidFill>
                <a:srgbClr val="FFFFFF"/>
              </a:solidFill>
            </a:endParaRPr>
          </a:p>
          <a:p>
            <a:r>
              <a:rPr lang="hr-HR" sz="2800" dirty="0" err="1" smtClean="0">
                <a:solidFill>
                  <a:srgbClr val="FFFFFF"/>
                </a:solidFill>
              </a:rPr>
              <a:t>Does</a:t>
            </a:r>
            <a:r>
              <a:rPr lang="hr-HR" sz="2800" dirty="0" smtClean="0">
                <a:solidFill>
                  <a:srgbClr val="FFFFFF"/>
                </a:solidFill>
              </a:rPr>
              <a:t> UNCRC </a:t>
            </a:r>
            <a:r>
              <a:rPr lang="hr-HR" sz="2800" dirty="0" err="1" smtClean="0">
                <a:solidFill>
                  <a:srgbClr val="FFFFFF"/>
                </a:solidFill>
              </a:rPr>
              <a:t>apply</a:t>
            </a:r>
            <a:r>
              <a:rPr lang="hr-HR" sz="2800" dirty="0" smtClean="0">
                <a:solidFill>
                  <a:srgbClr val="FFFFFF"/>
                </a:solidFill>
              </a:rPr>
              <a:t> or do </a:t>
            </a:r>
            <a:r>
              <a:rPr lang="hr-HR" sz="2800" dirty="0" err="1" smtClean="0">
                <a:solidFill>
                  <a:srgbClr val="FFFFFF"/>
                </a:solidFill>
              </a:rPr>
              <a:t>children</a:t>
            </a:r>
            <a:r>
              <a:rPr lang="hr-HR" sz="2800" dirty="0" smtClean="0">
                <a:solidFill>
                  <a:srgbClr val="FFFFFF"/>
                </a:solidFill>
              </a:rPr>
              <a:t> </a:t>
            </a:r>
            <a:r>
              <a:rPr lang="hr-HR" sz="2800" dirty="0" err="1" smtClean="0">
                <a:solidFill>
                  <a:srgbClr val="FFFFFF"/>
                </a:solidFill>
              </a:rPr>
              <a:t>with</a:t>
            </a:r>
            <a:r>
              <a:rPr lang="hr-HR" sz="2800" dirty="0" smtClean="0">
                <a:solidFill>
                  <a:srgbClr val="FFFFFF"/>
                </a:solidFill>
              </a:rPr>
              <a:t> </a:t>
            </a:r>
            <a:r>
              <a:rPr lang="hr-HR" sz="2800" dirty="0" err="1" smtClean="0">
                <a:solidFill>
                  <a:srgbClr val="FFFFFF"/>
                </a:solidFill>
              </a:rPr>
              <a:t>disabilities</a:t>
            </a:r>
            <a:r>
              <a:rPr lang="hr-HR" sz="2800" dirty="0" smtClean="0">
                <a:solidFill>
                  <a:srgbClr val="FFFFFF"/>
                </a:solidFill>
              </a:rPr>
              <a:t> </a:t>
            </a:r>
            <a:r>
              <a:rPr lang="hr-HR" sz="2800" dirty="0" err="1" smtClean="0">
                <a:solidFill>
                  <a:srgbClr val="FFFFFF"/>
                </a:solidFill>
              </a:rPr>
              <a:t>have</a:t>
            </a:r>
            <a:r>
              <a:rPr lang="hr-HR" sz="2800" dirty="0" smtClean="0">
                <a:solidFill>
                  <a:srgbClr val="FFFFFF"/>
                </a:solidFill>
              </a:rPr>
              <a:t> more </a:t>
            </a:r>
            <a:r>
              <a:rPr lang="hr-HR" sz="2800" dirty="0" err="1" smtClean="0">
                <a:solidFill>
                  <a:srgbClr val="FFFFFF"/>
                </a:solidFill>
              </a:rPr>
              <a:t>rights</a:t>
            </a:r>
            <a:r>
              <a:rPr lang="hr-HR" sz="2800" dirty="0" smtClean="0">
                <a:solidFill>
                  <a:srgbClr val="FFFFFF"/>
                </a:solidFill>
              </a:rPr>
              <a:t>?</a:t>
            </a:r>
          </a:p>
          <a:p>
            <a:endParaRPr lang="hr-HR" sz="2800" dirty="0" smtClean="0">
              <a:solidFill>
                <a:srgbClr val="FFFFFF"/>
              </a:solidFill>
            </a:endParaRPr>
          </a:p>
          <a:p>
            <a:r>
              <a:rPr lang="hr-HR" sz="2800" dirty="0" err="1" smtClean="0">
                <a:solidFill>
                  <a:srgbClr val="FFFFFF"/>
                </a:solidFill>
              </a:rPr>
              <a:t>How</a:t>
            </a:r>
            <a:r>
              <a:rPr lang="hr-HR" sz="2800" dirty="0" smtClean="0">
                <a:solidFill>
                  <a:srgbClr val="FFFFFF"/>
                </a:solidFill>
              </a:rPr>
              <a:t> do </a:t>
            </a:r>
            <a:r>
              <a:rPr lang="hr-HR" sz="2800" dirty="0" err="1" smtClean="0">
                <a:solidFill>
                  <a:srgbClr val="FFFFFF"/>
                </a:solidFill>
              </a:rPr>
              <a:t>we</a:t>
            </a:r>
            <a:r>
              <a:rPr lang="hr-HR" sz="2800" dirty="0" smtClean="0">
                <a:solidFill>
                  <a:srgbClr val="FFFFFF"/>
                </a:solidFill>
              </a:rPr>
              <a:t> </a:t>
            </a:r>
            <a:r>
              <a:rPr lang="hr-HR" sz="2800" dirty="0" err="1" smtClean="0">
                <a:solidFill>
                  <a:srgbClr val="FFFFFF"/>
                </a:solidFill>
              </a:rPr>
              <a:t>disentangle</a:t>
            </a:r>
            <a:r>
              <a:rPr lang="hr-HR" sz="2800" dirty="0" smtClean="0">
                <a:solidFill>
                  <a:srgbClr val="FFFFFF"/>
                </a:solidFill>
              </a:rPr>
              <a:t> </a:t>
            </a:r>
            <a:r>
              <a:rPr lang="hr-HR" sz="2800" dirty="0" err="1" smtClean="0">
                <a:solidFill>
                  <a:srgbClr val="FFFFFF"/>
                </a:solidFill>
              </a:rPr>
              <a:t>rights</a:t>
            </a:r>
            <a:r>
              <a:rPr lang="hr-HR" sz="2800" dirty="0" smtClean="0">
                <a:solidFill>
                  <a:srgbClr val="FFFFFF"/>
                </a:solidFill>
              </a:rPr>
              <a:t> </a:t>
            </a:r>
            <a:r>
              <a:rPr lang="hr-HR" sz="2800" dirty="0" err="1" smtClean="0">
                <a:solidFill>
                  <a:srgbClr val="FFFFFF"/>
                </a:solidFill>
              </a:rPr>
              <a:t>from</a:t>
            </a:r>
            <a:r>
              <a:rPr lang="hr-HR" sz="2800" dirty="0" smtClean="0">
                <a:solidFill>
                  <a:srgbClr val="FFFFFF"/>
                </a:solidFill>
              </a:rPr>
              <a:t> </a:t>
            </a:r>
            <a:r>
              <a:rPr lang="hr-HR" sz="2800" dirty="0" err="1" smtClean="0">
                <a:solidFill>
                  <a:srgbClr val="FFFFFF"/>
                </a:solidFill>
              </a:rPr>
              <a:t>reasonable</a:t>
            </a:r>
            <a:r>
              <a:rPr lang="hr-HR" sz="2800" dirty="0" smtClean="0">
                <a:solidFill>
                  <a:srgbClr val="FFFFFF"/>
                </a:solidFill>
              </a:rPr>
              <a:t> </a:t>
            </a:r>
            <a:r>
              <a:rPr lang="hr-HR" sz="2800" dirty="0" err="1" smtClean="0">
                <a:solidFill>
                  <a:srgbClr val="FFFFFF"/>
                </a:solidFill>
              </a:rPr>
              <a:t>adjustments</a:t>
            </a:r>
            <a:r>
              <a:rPr lang="hr-HR" sz="2800" dirty="0" smtClean="0">
                <a:solidFill>
                  <a:srgbClr val="FFFFFF"/>
                </a:solidFill>
              </a:rPr>
              <a:t> ?</a:t>
            </a:r>
            <a:endParaRPr lang="en-GB" sz="2800" dirty="0" smtClean="0">
              <a:solidFill>
                <a:srgbClr val="FFFFFF"/>
              </a:solidFill>
            </a:endParaRPr>
          </a:p>
          <a:p>
            <a:r>
              <a:rPr lang="en-GB" sz="2800" dirty="0" smtClean="0"/>
              <a:t> </a:t>
            </a:r>
          </a:p>
          <a:p>
            <a:pPr>
              <a:buFontTx/>
              <a:buChar char="-"/>
            </a:pPr>
            <a:endParaRPr lang="en-GB" sz="2800" dirty="0"/>
          </a:p>
        </p:txBody>
      </p:sp>
      <p:pic>
        <p:nvPicPr>
          <p:cNvPr id="4" name="Picture 4" descr="disabled child0001"/>
          <p:cNvPicPr>
            <a:picLocks noChangeAspect="1" noChangeArrowheads="1"/>
          </p:cNvPicPr>
          <p:nvPr/>
        </p:nvPicPr>
        <p:blipFill>
          <a:blip r:embed="rId2" cstate="print"/>
          <a:srcRect/>
          <a:stretch>
            <a:fillRect/>
          </a:stretch>
        </p:blipFill>
        <p:spPr bwMode="auto">
          <a:xfrm>
            <a:off x="142844" y="142853"/>
            <a:ext cx="1500198" cy="207170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5"/>
          <p:cNvSpPr>
            <a:spLocks noGrp="1" noChangeArrowheads="1"/>
          </p:cNvSpPr>
          <p:nvPr>
            <p:ph type="sldNum" sz="quarter" idx="11"/>
          </p:nvPr>
        </p:nvSpPr>
        <p:spPr>
          <a:noFill/>
        </p:spPr>
        <p:txBody>
          <a:bodyPr/>
          <a:lstStyle/>
          <a:p>
            <a:fld id="{52D8571C-9D08-4B02-9D9C-5CFF6F7874D0}" type="slidenum">
              <a:rPr lang="en-GB" smtClean="0"/>
              <a:pPr/>
              <a:t>7</a:t>
            </a:fld>
            <a:endParaRPr lang="en-GB" smtClean="0"/>
          </a:p>
        </p:txBody>
      </p:sp>
      <p:sp>
        <p:nvSpPr>
          <p:cNvPr id="209922" name="Rectangle 2"/>
          <p:cNvSpPr>
            <a:spLocks noGrp="1" noChangeArrowheads="1"/>
          </p:cNvSpPr>
          <p:nvPr>
            <p:ph type="title" idx="4294967295"/>
          </p:nvPr>
        </p:nvSpPr>
        <p:spPr>
          <a:xfrm>
            <a:off x="1500165" y="214290"/>
            <a:ext cx="6600847" cy="1077218"/>
          </a:xfrm>
        </p:spPr>
        <p:txBody>
          <a:bodyPr lIns="91440" tIns="45720" rIns="91440" bIns="45720"/>
          <a:lstStyle/>
          <a:p>
            <a:pPr eaLnBrk="1" hangingPunct="1"/>
            <a:r>
              <a:rPr lang="hr-HR" sz="3200" b="1" dirty="0" err="1" smtClean="0">
                <a:latin typeface="+mn-lt"/>
              </a:rPr>
              <a:t>Inclusion</a:t>
            </a:r>
            <a:r>
              <a:rPr lang="hr-HR" sz="3200" b="1" dirty="0" smtClean="0">
                <a:latin typeface="+mn-lt"/>
              </a:rPr>
              <a:t> - </a:t>
            </a:r>
            <a:r>
              <a:rPr lang="en-GB" sz="3200" b="1" dirty="0" smtClean="0">
                <a:latin typeface="+mn-lt"/>
              </a:rPr>
              <a:t>views of </a:t>
            </a:r>
            <a:r>
              <a:rPr lang="hr-HR" sz="3200" b="1" dirty="0" smtClean="0">
                <a:latin typeface="+mn-lt"/>
              </a:rPr>
              <a:t>               </a:t>
            </a:r>
            <a:r>
              <a:rPr lang="en-GB" sz="3200" b="1" dirty="0" smtClean="0">
                <a:latin typeface="+mn-lt"/>
              </a:rPr>
              <a:t>professionals</a:t>
            </a:r>
          </a:p>
        </p:txBody>
      </p:sp>
      <p:sp>
        <p:nvSpPr>
          <p:cNvPr id="209923" name="Rectangle 3"/>
          <p:cNvSpPr>
            <a:spLocks noGrp="1" noChangeArrowheads="1"/>
          </p:cNvSpPr>
          <p:nvPr>
            <p:ph type="body" idx="4294967295"/>
          </p:nvPr>
        </p:nvSpPr>
        <p:spPr>
          <a:xfrm>
            <a:off x="323850" y="1785926"/>
            <a:ext cx="8459788" cy="5072074"/>
          </a:xfrm>
        </p:spPr>
        <p:txBody>
          <a:bodyPr lIns="91440" tIns="45720" rIns="91440" bIns="45720"/>
          <a:lstStyle/>
          <a:p>
            <a:pPr eaLnBrk="1" hangingPunct="1">
              <a:buFontTx/>
              <a:buChar char="-"/>
            </a:pPr>
            <a:r>
              <a:rPr lang="en-GB" sz="2200" dirty="0" smtClean="0">
                <a:latin typeface="Tahoma" pitchFamily="34" charset="0"/>
              </a:rPr>
              <a:t>‘</a:t>
            </a:r>
            <a:r>
              <a:rPr lang="en-GB" sz="2200" i="1" dirty="0" smtClean="0">
                <a:latin typeface="Tahoma" pitchFamily="34" charset="0"/>
              </a:rPr>
              <a:t>Policy makers want to close down special schools, but soon they will realise that inclusion does not work and they will need to rebuild special schools again’ (teacher, special school Bulgaria) </a:t>
            </a:r>
          </a:p>
          <a:p>
            <a:pPr eaLnBrk="1" hangingPunct="1">
              <a:buFontTx/>
              <a:buChar char="-"/>
            </a:pPr>
            <a:endParaRPr lang="en-GB" sz="2200" i="1" dirty="0" smtClean="0">
              <a:latin typeface="Tahoma" pitchFamily="34" charset="0"/>
            </a:endParaRPr>
          </a:p>
          <a:p>
            <a:pPr eaLnBrk="1" hangingPunct="1">
              <a:buFontTx/>
              <a:buChar char="-"/>
            </a:pPr>
            <a:r>
              <a:rPr lang="en-GB" sz="2200" dirty="0" smtClean="0">
                <a:latin typeface="Tahoma" pitchFamily="34" charset="0"/>
              </a:rPr>
              <a:t>Professionals </a:t>
            </a:r>
            <a:r>
              <a:rPr lang="hr-HR" sz="2200" dirty="0" err="1" smtClean="0">
                <a:latin typeface="Tahoma" pitchFamily="34" charset="0"/>
              </a:rPr>
              <a:t>and</a:t>
            </a:r>
            <a:r>
              <a:rPr lang="hr-HR" sz="2200" dirty="0" smtClean="0">
                <a:latin typeface="Tahoma" pitchFamily="34" charset="0"/>
              </a:rPr>
              <a:t> </a:t>
            </a:r>
            <a:r>
              <a:rPr lang="hr-HR" sz="2200" dirty="0" err="1" smtClean="0">
                <a:latin typeface="Tahoma" pitchFamily="34" charset="0"/>
              </a:rPr>
              <a:t>social</a:t>
            </a:r>
            <a:r>
              <a:rPr lang="hr-HR" sz="2200" dirty="0" smtClean="0">
                <a:latin typeface="Tahoma" pitchFamily="34" charset="0"/>
              </a:rPr>
              <a:t> care </a:t>
            </a:r>
            <a:r>
              <a:rPr lang="hr-HR" sz="2200" dirty="0" err="1" smtClean="0">
                <a:latin typeface="Tahoma" pitchFamily="34" charset="0"/>
              </a:rPr>
              <a:t>workers</a:t>
            </a:r>
            <a:r>
              <a:rPr lang="hr-HR" sz="2200" dirty="0" smtClean="0">
                <a:latin typeface="Tahoma" pitchFamily="34" charset="0"/>
              </a:rPr>
              <a:t> </a:t>
            </a:r>
            <a:r>
              <a:rPr lang="en-GB" sz="2200" dirty="0" smtClean="0">
                <a:latin typeface="Tahoma" pitchFamily="34" charset="0"/>
              </a:rPr>
              <a:t>in special schools and residential institutions are often left out of inclusion initiatives</a:t>
            </a:r>
          </a:p>
          <a:p>
            <a:pPr eaLnBrk="1" hangingPunct="1">
              <a:buFontTx/>
              <a:buChar char="-"/>
            </a:pPr>
            <a:endParaRPr lang="en-GB" sz="2200" dirty="0" smtClean="0">
              <a:latin typeface="Tahoma" pitchFamily="34" charset="0"/>
            </a:endParaRPr>
          </a:p>
          <a:p>
            <a:pPr eaLnBrk="1" hangingPunct="1">
              <a:buFontTx/>
              <a:buChar char="-"/>
            </a:pPr>
            <a:r>
              <a:rPr lang="en-GB" sz="2200" dirty="0" smtClean="0">
                <a:latin typeface="Tahoma" pitchFamily="34" charset="0"/>
              </a:rPr>
              <a:t>Professionals in B&amp;H and Bulgaria doubted if inclusion is for all children</a:t>
            </a:r>
          </a:p>
          <a:p>
            <a:pPr eaLnBrk="1" hangingPunct="1">
              <a:buFontTx/>
              <a:buChar char="-"/>
            </a:pPr>
            <a:endParaRPr lang="en-GB" sz="2200" dirty="0" smtClean="0">
              <a:latin typeface="Tahoma" pitchFamily="34" charset="0"/>
            </a:endParaRPr>
          </a:p>
          <a:p>
            <a:pPr eaLnBrk="1" hangingPunct="1">
              <a:buFontTx/>
              <a:buChar char="-"/>
            </a:pPr>
            <a:r>
              <a:rPr lang="en-GB" sz="2200" dirty="0" smtClean="0">
                <a:latin typeface="Tahoma" pitchFamily="34" charset="0"/>
              </a:rPr>
              <a:t>Where are the specialists for inclusion in special and integrated schools and residential institutions?</a:t>
            </a:r>
          </a:p>
          <a:p>
            <a:pPr eaLnBrk="1" hangingPunct="1">
              <a:buFontTx/>
              <a:buChar char="-"/>
            </a:pPr>
            <a:endParaRPr lang="en-GB" sz="2200" dirty="0" smtClean="0">
              <a:latin typeface="Tahoma" pitchFamily="34" charset="0"/>
            </a:endParaRPr>
          </a:p>
          <a:p>
            <a:pPr eaLnBrk="1" hangingPunct="1">
              <a:buFontTx/>
              <a:buChar char="-"/>
            </a:pPr>
            <a:endParaRPr lang="en-GB" sz="2400" dirty="0" smtClean="0">
              <a:latin typeface="Tahoma" pitchFamily="34" charset="0"/>
            </a:endParaRPr>
          </a:p>
          <a:p>
            <a:pPr eaLnBrk="1" hangingPunct="1">
              <a:buFontTx/>
              <a:buChar char="-"/>
            </a:pPr>
            <a:endParaRPr lang="en-GB" sz="2400" dirty="0" smtClean="0">
              <a:latin typeface="Tahoma" pitchFamily="34" charset="0"/>
            </a:endParaRPr>
          </a:p>
          <a:p>
            <a:pPr eaLnBrk="1" hangingPunct="1"/>
            <a:endParaRPr lang="en-GB" sz="2800" dirty="0" smtClean="0">
              <a:latin typeface="Tahoma" pitchFamily="34" charset="0"/>
            </a:endParaRPr>
          </a:p>
          <a:p>
            <a:pPr eaLnBrk="1" hangingPunct="1"/>
            <a:endParaRPr lang="en-GB" sz="2800" dirty="0" smtClean="0">
              <a:latin typeface="Tahoma" pitchFamily="34" charset="0"/>
            </a:endParaRPr>
          </a:p>
          <a:p>
            <a:pPr eaLnBrk="1" hangingPunct="1"/>
            <a:endParaRPr lang="en-GB" dirty="0" smtClean="0"/>
          </a:p>
        </p:txBody>
      </p:sp>
      <p:pic>
        <p:nvPicPr>
          <p:cNvPr id="5" name="Picture 4" descr="disabled child0001"/>
          <p:cNvPicPr>
            <a:picLocks noChangeAspect="1" noChangeArrowheads="1"/>
          </p:cNvPicPr>
          <p:nvPr/>
        </p:nvPicPr>
        <p:blipFill>
          <a:blip r:embed="rId2" cstate="print"/>
          <a:srcRect/>
          <a:stretch>
            <a:fillRect/>
          </a:stretch>
        </p:blipFill>
        <p:spPr bwMode="auto">
          <a:xfrm>
            <a:off x="142844" y="142853"/>
            <a:ext cx="1071570" cy="1643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Number Placeholder 1"/>
          <p:cNvSpPr>
            <a:spLocks noGrp="1"/>
          </p:cNvSpPr>
          <p:nvPr>
            <p:ph type="sldNum" sz="quarter" idx="11"/>
          </p:nvPr>
        </p:nvSpPr>
        <p:spPr>
          <a:noFill/>
        </p:spPr>
        <p:txBody>
          <a:bodyPr/>
          <a:lstStyle/>
          <a:p>
            <a:fld id="{2E954B84-667E-476B-8B2C-6DECC0A06240}" type="slidenum">
              <a:rPr lang="en-GB" smtClean="0"/>
              <a:pPr/>
              <a:t>8</a:t>
            </a:fld>
            <a:endParaRPr lang="en-GB" smtClean="0"/>
          </a:p>
        </p:txBody>
      </p:sp>
      <p:pic>
        <p:nvPicPr>
          <p:cNvPr id="211970" name="Picture 2" descr="E:\My Files\Majda Work\Acer Old\Bulgaria October 2008\Pictures Bulgaria october\100_3661.JPG"/>
          <p:cNvPicPr>
            <a:picLocks noChangeAspect="1" noChangeArrowheads="1"/>
          </p:cNvPicPr>
          <p:nvPr/>
        </p:nvPicPr>
        <p:blipFill>
          <a:blip r:embed="rId3"/>
          <a:srcRect/>
          <a:stretch>
            <a:fillRect/>
          </a:stretch>
        </p:blipFill>
        <p:spPr bwMode="auto">
          <a:xfrm>
            <a:off x="-547688" y="-411163"/>
            <a:ext cx="10240963" cy="7680326"/>
          </a:xfrm>
          <a:prstGeom prst="rect">
            <a:avLst/>
          </a:prstGeom>
          <a:noFill/>
          <a:ln w="9525">
            <a:noFill/>
            <a:miter lim="800000"/>
            <a:headEnd/>
            <a:tailEnd/>
          </a:ln>
        </p:spPr>
      </p:pic>
      <p:sp>
        <p:nvSpPr>
          <p:cNvPr id="4" name="TextBox 3"/>
          <p:cNvSpPr txBox="1"/>
          <p:nvPr/>
        </p:nvSpPr>
        <p:spPr>
          <a:xfrm>
            <a:off x="468313" y="0"/>
            <a:ext cx="8280400" cy="579438"/>
          </a:xfrm>
          <a:prstGeom prst="rect">
            <a:avLst/>
          </a:prstGeom>
          <a:solidFill>
            <a:schemeClr val="accent3">
              <a:lumMod val="20000"/>
              <a:lumOff val="80000"/>
              <a:alpha val="69000"/>
            </a:schemeClr>
          </a:solidFill>
        </p:spPr>
        <p:txBody>
          <a:bodyPr>
            <a:spAutoFit/>
          </a:bodyPr>
          <a:lstStyle/>
          <a:p>
            <a:pPr>
              <a:defRPr/>
            </a:pPr>
            <a:r>
              <a:rPr lang="en-GB" sz="3200" b="1">
                <a:solidFill>
                  <a:srgbClr val="C00000"/>
                </a:solidFill>
              </a:rPr>
              <a:t>Poster from one Bulgarian special school</a:t>
            </a:r>
          </a:p>
        </p:txBody>
      </p:sp>
      <p:sp>
        <p:nvSpPr>
          <p:cNvPr id="211972" name="TextBox 4"/>
          <p:cNvSpPr txBox="1">
            <a:spLocks noChangeArrowheads="1"/>
          </p:cNvSpPr>
          <p:nvPr/>
        </p:nvSpPr>
        <p:spPr bwMode="auto">
          <a:xfrm>
            <a:off x="468313" y="6338888"/>
            <a:ext cx="6480175" cy="519112"/>
          </a:xfrm>
          <a:prstGeom prst="rect">
            <a:avLst/>
          </a:prstGeom>
          <a:solidFill>
            <a:srgbClr val="FFFFFF">
              <a:alpha val="74117"/>
            </a:srgbClr>
          </a:solidFill>
          <a:ln w="9525">
            <a:noFill/>
            <a:miter lim="800000"/>
            <a:headEnd/>
            <a:tailEnd/>
          </a:ln>
        </p:spPr>
        <p:txBody>
          <a:bodyPr>
            <a:spAutoFit/>
          </a:bodyPr>
          <a:lstStyle/>
          <a:p>
            <a:r>
              <a:rPr lang="en-GB" sz="2800" b="1">
                <a:solidFill>
                  <a:srgbClr val="C00000"/>
                </a:solidFill>
              </a:rPr>
              <a:t>Influence of the EU inclusion agenda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
            </a:r>
            <a:br>
              <a:rPr lang="en-GB" dirty="0"/>
            </a:br>
            <a:endParaRPr lang="en-GB" dirty="0"/>
          </a:p>
        </p:txBody>
      </p:sp>
      <p:pic>
        <p:nvPicPr>
          <p:cNvPr id="216066" name="Picture 2" descr="C:\Users\Ron Roberts\Desktop\Majda OECD\HSC presentation  march 08\100_2170.JPG"/>
          <p:cNvPicPr>
            <a:picLocks noChangeAspect="1" noChangeArrowheads="1"/>
          </p:cNvPicPr>
          <p:nvPr/>
        </p:nvPicPr>
        <p:blipFill>
          <a:blip r:embed="rId2" cstate="print"/>
          <a:srcRect/>
          <a:stretch>
            <a:fillRect/>
          </a:stretch>
        </p:blipFill>
        <p:spPr bwMode="auto">
          <a:xfrm>
            <a:off x="611188" y="922338"/>
            <a:ext cx="7489825" cy="5200650"/>
          </a:xfrm>
          <a:prstGeom prst="rect">
            <a:avLst/>
          </a:prstGeom>
          <a:noFill/>
          <a:ln w="9525">
            <a:noFill/>
            <a:miter lim="800000"/>
            <a:headEnd/>
            <a:tailEnd/>
          </a:ln>
        </p:spPr>
      </p:pic>
      <p:sp>
        <p:nvSpPr>
          <p:cNvPr id="216067" name="TextBox 4"/>
          <p:cNvSpPr txBox="1">
            <a:spLocks noChangeArrowheads="1"/>
          </p:cNvSpPr>
          <p:nvPr/>
        </p:nvSpPr>
        <p:spPr bwMode="auto">
          <a:xfrm rot="240000">
            <a:off x="684213" y="1989138"/>
            <a:ext cx="5637212" cy="549275"/>
          </a:xfrm>
          <a:prstGeom prst="rect">
            <a:avLst/>
          </a:prstGeom>
          <a:solidFill>
            <a:srgbClr val="00B050"/>
          </a:solidFill>
          <a:ln w="9525">
            <a:noFill/>
            <a:miter lim="800000"/>
            <a:headEnd/>
            <a:tailEnd/>
          </a:ln>
        </p:spPr>
        <p:txBody>
          <a:bodyPr>
            <a:spAutoFit/>
          </a:bodyPr>
          <a:lstStyle/>
          <a:p>
            <a:pPr algn="ctr"/>
            <a:r>
              <a:rPr lang="en-GB" b="1">
                <a:solidFill>
                  <a:schemeClr val="bg1"/>
                </a:solidFill>
              </a:rPr>
              <a:t>Zavod Breziljek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ark Blue">
  <a:themeElements>
    <a:clrScheme name="1_Dark Blue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fontScheme name="1_Dark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1_Dark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Blue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rgundy">
  <a:themeElements>
    <a:clrScheme name="Burgundy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fontScheme name="Burgun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Burgun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gundy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ivider">
  <a:themeElements>
    <a:clrScheme name="3_Divider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fontScheme name="3_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3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vider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UBS PowerPoint Backgrounds">
  <a:themeElements>
    <a:clrScheme name="1_OUBS PowerPoint Backgrounds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fontScheme name="1_OUBS PowerPoint Backgrou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1_OUBS PowerPoint Backgroun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UBS PowerPoint Backgrounds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Purple">
  <a:themeElements>
    <a:clrScheme name="1_Purple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fontScheme name="1_Pur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1_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urple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ark Green">
  <a:themeElements>
    <a:clrScheme name="1_Dark Green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fontScheme name="1_Dark 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1_Dark 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ark Green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urgundy">
  <a:themeElements>
    <a:clrScheme name="1_Burgundy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fontScheme name="1_Burgun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1_Burgun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urgundy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ivider">
  <a:themeElements>
    <a:clrScheme name="4_Divider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fontScheme name="4_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4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vider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U PowerPoint">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U Template">
  <a:themeElements>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O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Template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vider">
  <a:themeElements>
    <a:clrScheme name="1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1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ivider">
  <a:themeElements>
    <a:clrScheme name="2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2_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UBS PowerPoint Backgrounds">
  <a:themeElements>
    <a:clrScheme name="OUBS PowerPoint Backgrounds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fontScheme name="OUBS PowerPoint Backgrou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OUBS PowerPoint Backgroun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BS PowerPoint Backgrounds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urple">
  <a:themeElements>
    <a:clrScheme name="Purple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fontScheme name="Pur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Pur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ark Green">
  <a:themeElements>
    <a:clrScheme name="Dark Green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fontScheme name="Dark 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B870F"/>
            </a:solidFill>
            <a:effectLst/>
            <a:latin typeface="Arial" charset="0"/>
          </a:defRPr>
        </a:defPPr>
      </a:lstStyle>
    </a:lnDef>
  </a:objectDefaults>
  <a:extraClrSchemeLst>
    <a:extraClrScheme>
      <a:clrScheme name="Dark 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2">
        <a:dk1>
          <a:srgbClr val="000000"/>
        </a:dk1>
        <a:lt1>
          <a:srgbClr val="6E0037"/>
        </a:lt1>
        <a:dk2>
          <a:srgbClr val="000000"/>
        </a:dk2>
        <a:lt2>
          <a:srgbClr val="808080"/>
        </a:lt2>
        <a:accent1>
          <a:srgbClr val="BBE0E3"/>
        </a:accent1>
        <a:accent2>
          <a:srgbClr val="333399"/>
        </a:accent2>
        <a:accent3>
          <a:srgbClr val="BAAAAE"/>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3">
        <a:dk1>
          <a:srgbClr val="000000"/>
        </a:dk1>
        <a:lt1>
          <a:srgbClr val="2D3C82"/>
        </a:lt1>
        <a:dk2>
          <a:srgbClr val="000000"/>
        </a:dk2>
        <a:lt2>
          <a:srgbClr val="808080"/>
        </a:lt2>
        <a:accent1>
          <a:srgbClr val="BBE0E3"/>
        </a:accent1>
        <a:accent2>
          <a:srgbClr val="333399"/>
        </a:accent2>
        <a:accent3>
          <a:srgbClr val="ADAFC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4">
        <a:dk1>
          <a:srgbClr val="000000"/>
        </a:dk1>
        <a:lt1>
          <a:srgbClr val="00695F"/>
        </a:lt1>
        <a:dk2>
          <a:srgbClr val="000000"/>
        </a:dk2>
        <a:lt2>
          <a:srgbClr val="808080"/>
        </a:lt2>
        <a:accent1>
          <a:srgbClr val="BBE0E3"/>
        </a:accent1>
        <a:accent2>
          <a:srgbClr val="333399"/>
        </a:accent2>
        <a:accent3>
          <a:srgbClr val="AAB9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5">
        <a:dk1>
          <a:srgbClr val="000000"/>
        </a:dk1>
        <a:lt1>
          <a:srgbClr val="6E057D"/>
        </a:lt1>
        <a:dk2>
          <a:srgbClr val="000000"/>
        </a:dk2>
        <a:lt2>
          <a:srgbClr val="808080"/>
        </a:lt2>
        <a:accent1>
          <a:srgbClr val="BBE0E3"/>
        </a:accent1>
        <a:accent2>
          <a:srgbClr val="333399"/>
        </a:accent2>
        <a:accent3>
          <a:srgbClr val="BAAAB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6">
        <a:dk1>
          <a:srgbClr val="000000"/>
        </a:dk1>
        <a:lt1>
          <a:srgbClr val="E40080"/>
        </a:lt1>
        <a:dk2>
          <a:srgbClr val="000000"/>
        </a:dk2>
        <a:lt2>
          <a:srgbClr val="808080"/>
        </a:lt2>
        <a:accent1>
          <a:srgbClr val="BBE0E3"/>
        </a:accent1>
        <a:accent2>
          <a:srgbClr val="333399"/>
        </a:accent2>
        <a:accent3>
          <a:srgbClr val="EFAA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7">
        <a:dk1>
          <a:srgbClr val="000000"/>
        </a:dk1>
        <a:lt1>
          <a:srgbClr val="00B4EB"/>
        </a:lt1>
        <a:dk2>
          <a:srgbClr val="000000"/>
        </a:dk2>
        <a:lt2>
          <a:srgbClr val="808080"/>
        </a:lt2>
        <a:accent1>
          <a:srgbClr val="BBE0E3"/>
        </a:accent1>
        <a:accent2>
          <a:srgbClr val="333399"/>
        </a:accent2>
        <a:accent3>
          <a:srgbClr val="AAD6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8">
        <a:dk1>
          <a:srgbClr val="000000"/>
        </a:dk1>
        <a:lt1>
          <a:srgbClr val="AFCD00"/>
        </a:lt1>
        <a:dk2>
          <a:srgbClr val="000000"/>
        </a:dk2>
        <a:lt2>
          <a:srgbClr val="808080"/>
        </a:lt2>
        <a:accent1>
          <a:srgbClr val="BBE0E3"/>
        </a:accent1>
        <a:accent2>
          <a:srgbClr val="333399"/>
        </a:accent2>
        <a:accent3>
          <a:srgbClr val="D4E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9">
        <a:dk1>
          <a:srgbClr val="000000"/>
        </a:dk1>
        <a:lt1>
          <a:srgbClr val="EB870F"/>
        </a:lt1>
        <a:dk2>
          <a:srgbClr val="000000"/>
        </a:dk2>
        <a:lt2>
          <a:srgbClr val="808080"/>
        </a:lt2>
        <a:accent1>
          <a:srgbClr val="BBE0E3"/>
        </a:accent1>
        <a:accent2>
          <a:srgbClr val="333399"/>
        </a:accent2>
        <a:accent3>
          <a:srgbClr val="F3C3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10">
        <a:dk1>
          <a:srgbClr val="000000"/>
        </a:dk1>
        <a:lt1>
          <a:srgbClr val="707070"/>
        </a:lt1>
        <a:dk2>
          <a:srgbClr val="000000"/>
        </a:dk2>
        <a:lt2>
          <a:srgbClr val="808080"/>
        </a:lt2>
        <a:accent1>
          <a:srgbClr val="BBE0E3"/>
        </a:accent1>
        <a:accent2>
          <a:srgbClr val="333399"/>
        </a:accent2>
        <a:accent3>
          <a:srgbClr val="BBBBB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11">
        <a:dk1>
          <a:srgbClr val="000000"/>
        </a:dk1>
        <a:lt1>
          <a:srgbClr val="AAAAAA"/>
        </a:lt1>
        <a:dk2>
          <a:srgbClr val="000000"/>
        </a:dk2>
        <a:lt2>
          <a:srgbClr val="808080"/>
        </a:lt2>
        <a:accent1>
          <a:srgbClr val="BBE0E3"/>
        </a:accent1>
        <a:accent2>
          <a:srgbClr val="333399"/>
        </a:accent2>
        <a:accent3>
          <a:srgbClr val="D2D2D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Green 12">
        <a:dk1>
          <a:srgbClr val="000000"/>
        </a:dk1>
        <a:lt1>
          <a:srgbClr val="CDCDCD"/>
        </a:lt1>
        <a:dk2>
          <a:srgbClr val="000000"/>
        </a:dk2>
        <a:lt2>
          <a:srgbClr val="808080"/>
        </a:lt2>
        <a:accent1>
          <a:srgbClr val="BBE0E3"/>
        </a:accent1>
        <a:accent2>
          <a:srgbClr val="333399"/>
        </a:accent2>
        <a:accent3>
          <a:srgbClr val="E3E3E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OUBS PowerPoint Backgrounds</Template>
  <TotalTime>1518</TotalTime>
  <Words>454</Words>
  <Application>Microsoft Office PowerPoint</Application>
  <PresentationFormat>On-screen Show (4:3)</PresentationFormat>
  <Paragraphs>77</Paragraphs>
  <Slides>12</Slides>
  <Notes>3</Notes>
  <HiddenSlides>0</HiddenSlides>
  <MMClips>0</MMClips>
  <ScaleCrop>false</ScaleCrop>
  <HeadingPairs>
    <vt:vector size="4" baseType="variant">
      <vt:variant>
        <vt:lpstr>Theme</vt:lpstr>
      </vt:variant>
      <vt:variant>
        <vt:i4>16</vt:i4>
      </vt:variant>
      <vt:variant>
        <vt:lpstr>Slide Titles</vt:lpstr>
      </vt:variant>
      <vt:variant>
        <vt:i4>12</vt:i4>
      </vt:variant>
    </vt:vector>
  </HeadingPairs>
  <TitlesOfParts>
    <vt:vector size="28" baseType="lpstr">
      <vt:lpstr>1_Dark Blue</vt:lpstr>
      <vt:lpstr>OU PowerPoint</vt:lpstr>
      <vt:lpstr>Divider</vt:lpstr>
      <vt:lpstr>OU Template</vt:lpstr>
      <vt:lpstr>1_Divider</vt:lpstr>
      <vt:lpstr>2_Divider</vt:lpstr>
      <vt:lpstr>OUBS PowerPoint Backgrounds</vt:lpstr>
      <vt:lpstr>Purple</vt:lpstr>
      <vt:lpstr>Dark Green</vt:lpstr>
      <vt:lpstr>Burgundy</vt:lpstr>
      <vt:lpstr>3_Divider</vt:lpstr>
      <vt:lpstr>1_OUBS PowerPoint Backgrounds</vt:lpstr>
      <vt:lpstr>1_Purple</vt:lpstr>
      <vt:lpstr>1_Dark Green</vt:lpstr>
      <vt:lpstr>1_Burgundy</vt:lpstr>
      <vt:lpstr>4_Divider</vt:lpstr>
      <vt:lpstr>Illusion or Inclusion? Living an ‘ordinary’ life for children with disabilities </vt:lpstr>
      <vt:lpstr>         Two Qualitative Studies</vt:lpstr>
      <vt:lpstr>                       History in Eastern Europe  </vt:lpstr>
      <vt:lpstr>          Croatian Mother – study 2</vt:lpstr>
      <vt:lpstr>PowerPoint Presentation</vt:lpstr>
      <vt:lpstr>PowerPoint Presentation</vt:lpstr>
      <vt:lpstr>Inclusion - views of                professionals</vt:lpstr>
      <vt:lpstr>PowerPoint Presentation</vt:lpstr>
      <vt:lpstr> </vt:lpstr>
      <vt:lpstr>          An ‘ordinary’ life ?  Study 1 </vt:lpstr>
      <vt:lpstr> An ‘ordinary life’ can be facilitated by:</vt:lpstr>
      <vt:lpstr>Professor Monica Dowling Professor of Social Work , The Open University Monica.Dowling@open.ac.uk  Dr Majda Becirevic Researcher, The Open University  ,  Faculty of Health and Social Care The Open University Walton Hall Milton Keynes MK7 6AA</vt:lpstr>
    </vt:vector>
  </TitlesOfParts>
  <Company>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education and qualitative research</dc:title>
  <dc:creator>AACS-PCST OEM Windows Install</dc:creator>
  <cp:lastModifiedBy>Monica.Dowling</cp:lastModifiedBy>
  <cp:revision>158</cp:revision>
  <dcterms:created xsi:type="dcterms:W3CDTF">2010-04-09T12:47:23Z</dcterms:created>
  <dcterms:modified xsi:type="dcterms:W3CDTF">2012-10-05T12:26:30Z</dcterms:modified>
</cp:coreProperties>
</file>